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Lst>
  <p:sldSz cy="36576000" cx="27432000"/>
  <p:notesSz cx="7019925" cy="93059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1968" cy="465296"/>
          </a:xfrm>
          <a:prstGeom prst="rect">
            <a:avLst/>
          </a:prstGeom>
          <a:noFill/>
          <a:ln>
            <a:noFill/>
          </a:ln>
        </p:spPr>
        <p:txBody>
          <a:bodyPr anchorCtr="0" anchor="t"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6333" y="0"/>
            <a:ext cx="3041968" cy="465296"/>
          </a:xfrm>
          <a:prstGeom prst="rect">
            <a:avLst/>
          </a:prstGeom>
          <a:noFill/>
          <a:ln>
            <a:noFill/>
          </a:ln>
        </p:spPr>
        <p:txBody>
          <a:bodyPr anchorCtr="0" anchor="t" bIns="46625" lIns="93275" spcFirstLastPara="1" rIns="93275" wrap="square" tIns="466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9014"/>
            <a:ext cx="3041968" cy="465296"/>
          </a:xfrm>
          <a:prstGeom prst="rect">
            <a:avLst/>
          </a:prstGeom>
          <a:noFill/>
          <a:ln>
            <a:noFill/>
          </a:ln>
        </p:spPr>
        <p:txBody>
          <a:bodyPr anchorCtr="0" anchor="b"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2057400" y="11362270"/>
            <a:ext cx="23317200" cy="7840133"/>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4114800" y="20726400"/>
            <a:ext cx="19202401" cy="9347200"/>
          </a:xfrm>
          <a:prstGeom prst="rect">
            <a:avLst/>
          </a:prstGeom>
          <a:noFill/>
          <a:ln>
            <a:noFill/>
          </a:ln>
        </p:spPr>
        <p:txBody>
          <a:bodyPr anchorCtr="0" anchor="t" bIns="182875" lIns="365750" spcFirstLastPara="1" rIns="365750" wrap="square" tIns="182875">
            <a:normAutofit/>
          </a:bodyPr>
          <a:lstStyle>
            <a:lvl1pPr lvl="0" algn="ctr">
              <a:lnSpc>
                <a:spcPct val="100000"/>
              </a:lnSpc>
              <a:spcBef>
                <a:spcPts val="2560"/>
              </a:spcBef>
              <a:spcAft>
                <a:spcPts val="0"/>
              </a:spcAft>
              <a:buClr>
                <a:srgbClr val="888888"/>
              </a:buClr>
              <a:buSzPts val="12800"/>
              <a:buNone/>
              <a:defRPr>
                <a:solidFill>
                  <a:srgbClr val="888888"/>
                </a:solidFill>
              </a:defRPr>
            </a:lvl1pPr>
            <a:lvl2pPr lvl="1" algn="ctr">
              <a:lnSpc>
                <a:spcPct val="100000"/>
              </a:lnSpc>
              <a:spcBef>
                <a:spcPts val="2240"/>
              </a:spcBef>
              <a:spcAft>
                <a:spcPts val="0"/>
              </a:spcAft>
              <a:buClr>
                <a:srgbClr val="888888"/>
              </a:buClr>
              <a:buSzPts val="11200"/>
              <a:buNone/>
              <a:defRPr>
                <a:solidFill>
                  <a:srgbClr val="888888"/>
                </a:solidFill>
              </a:defRPr>
            </a:lvl2pPr>
            <a:lvl3pPr lvl="2" algn="ctr">
              <a:lnSpc>
                <a:spcPct val="100000"/>
              </a:lnSpc>
              <a:spcBef>
                <a:spcPts val="1920"/>
              </a:spcBef>
              <a:spcAft>
                <a:spcPts val="0"/>
              </a:spcAft>
              <a:buClr>
                <a:srgbClr val="888888"/>
              </a:buClr>
              <a:buSzPts val="9600"/>
              <a:buNone/>
              <a:defRPr>
                <a:solidFill>
                  <a:srgbClr val="888888"/>
                </a:solidFill>
              </a:defRPr>
            </a:lvl3pPr>
            <a:lvl4pPr lvl="3" algn="ctr">
              <a:lnSpc>
                <a:spcPct val="100000"/>
              </a:lnSpc>
              <a:spcBef>
                <a:spcPts val="1600"/>
              </a:spcBef>
              <a:spcAft>
                <a:spcPts val="0"/>
              </a:spcAft>
              <a:buClr>
                <a:srgbClr val="888888"/>
              </a:buClr>
              <a:buSzPts val="8000"/>
              <a:buNone/>
              <a:defRPr>
                <a:solidFill>
                  <a:srgbClr val="888888"/>
                </a:solidFill>
              </a:defRPr>
            </a:lvl4pPr>
            <a:lvl5pPr lvl="4" algn="ctr">
              <a:lnSpc>
                <a:spcPct val="100000"/>
              </a:lnSpc>
              <a:spcBef>
                <a:spcPts val="1600"/>
              </a:spcBef>
              <a:spcAft>
                <a:spcPts val="0"/>
              </a:spcAft>
              <a:buClr>
                <a:srgbClr val="888888"/>
              </a:buClr>
              <a:buSzPts val="8000"/>
              <a:buNone/>
              <a:defRPr>
                <a:solidFill>
                  <a:srgbClr val="888888"/>
                </a:solidFill>
              </a:defRPr>
            </a:lvl5pPr>
            <a:lvl6pPr lvl="5" algn="ctr">
              <a:lnSpc>
                <a:spcPct val="100000"/>
              </a:lnSpc>
              <a:spcBef>
                <a:spcPts val="1600"/>
              </a:spcBef>
              <a:spcAft>
                <a:spcPts val="0"/>
              </a:spcAft>
              <a:buClr>
                <a:srgbClr val="888888"/>
              </a:buClr>
              <a:buSzPts val="8000"/>
              <a:buNone/>
              <a:defRPr>
                <a:solidFill>
                  <a:srgbClr val="888888"/>
                </a:solidFill>
              </a:defRPr>
            </a:lvl6pPr>
            <a:lvl7pPr lvl="6" algn="ctr">
              <a:lnSpc>
                <a:spcPct val="100000"/>
              </a:lnSpc>
              <a:spcBef>
                <a:spcPts val="1600"/>
              </a:spcBef>
              <a:spcAft>
                <a:spcPts val="0"/>
              </a:spcAft>
              <a:buClr>
                <a:srgbClr val="888888"/>
              </a:buClr>
              <a:buSzPts val="8000"/>
              <a:buNone/>
              <a:defRPr>
                <a:solidFill>
                  <a:srgbClr val="888888"/>
                </a:solidFill>
              </a:defRPr>
            </a:lvl7pPr>
            <a:lvl8pPr lvl="7" algn="ctr">
              <a:lnSpc>
                <a:spcPct val="100000"/>
              </a:lnSpc>
              <a:spcBef>
                <a:spcPts val="1600"/>
              </a:spcBef>
              <a:spcAft>
                <a:spcPts val="0"/>
              </a:spcAft>
              <a:buClr>
                <a:srgbClr val="888888"/>
              </a:buClr>
              <a:buSzPts val="8000"/>
              <a:buNone/>
              <a:defRPr>
                <a:solidFill>
                  <a:srgbClr val="888888"/>
                </a:solidFill>
              </a:defRPr>
            </a:lvl8pPr>
            <a:lvl9pPr lvl="8" algn="ctr">
              <a:lnSpc>
                <a:spcPct val="100000"/>
              </a:lnSpc>
              <a:spcBef>
                <a:spcPts val="1600"/>
              </a:spcBef>
              <a:spcAft>
                <a:spcPts val="0"/>
              </a:spcAft>
              <a:buClr>
                <a:srgbClr val="888888"/>
              </a:buClr>
              <a:buSzPts val="8000"/>
              <a:buNone/>
              <a:defRPr>
                <a:solidFill>
                  <a:srgbClr val="888888"/>
                </a:solidFill>
              </a:defRPr>
            </a:lvl9pPr>
          </a:lstStyle>
          <a:p/>
        </p:txBody>
      </p:sp>
      <p:sp>
        <p:nvSpPr>
          <p:cNvPr id="18" name="Google Shape;18;p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1646766" y="8259237"/>
            <a:ext cx="24138468" cy="24688800"/>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370234" y="13982705"/>
            <a:ext cx="31208133" cy="61722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202767" y="8039105"/>
            <a:ext cx="31208133" cy="18059401"/>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2166939" y="23503469"/>
            <a:ext cx="23317200" cy="7264400"/>
          </a:xfrm>
          <a:prstGeom prst="rect">
            <a:avLst/>
          </a:prstGeom>
          <a:noFill/>
          <a:ln>
            <a:noFill/>
          </a:ln>
        </p:spPr>
        <p:txBody>
          <a:bodyPr anchorCtr="0" anchor="t" bIns="182875" lIns="365750" spcFirstLastPara="1" rIns="365750" wrap="square" tIns="182875">
            <a:normAutofit/>
          </a:bodyPr>
          <a:lstStyle>
            <a:lvl1pPr lvl="0" algn="l">
              <a:lnSpc>
                <a:spcPct val="100000"/>
              </a:lnSpc>
              <a:spcBef>
                <a:spcPts val="0"/>
              </a:spcBef>
              <a:spcAft>
                <a:spcPts val="0"/>
              </a:spcAft>
              <a:buClr>
                <a:schemeClr val="dk1"/>
              </a:buClr>
              <a:buSzPts val="16000"/>
              <a:buFont typeface="Calibri"/>
              <a:buNone/>
              <a:defRPr b="1" sz="16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2166939" y="15502472"/>
            <a:ext cx="23317200" cy="8000997"/>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600"/>
              </a:spcBef>
              <a:spcAft>
                <a:spcPts val="0"/>
              </a:spcAft>
              <a:buClr>
                <a:srgbClr val="888888"/>
              </a:buClr>
              <a:buSzPts val="8000"/>
              <a:buNone/>
              <a:defRPr sz="8000">
                <a:solidFill>
                  <a:srgbClr val="888888"/>
                </a:solidFill>
              </a:defRPr>
            </a:lvl1pPr>
            <a:lvl2pPr indent="-228600" lvl="1" marL="914400" algn="l">
              <a:lnSpc>
                <a:spcPct val="100000"/>
              </a:lnSpc>
              <a:spcBef>
                <a:spcPts val="1440"/>
              </a:spcBef>
              <a:spcAft>
                <a:spcPts val="0"/>
              </a:spcAft>
              <a:buClr>
                <a:srgbClr val="888888"/>
              </a:buClr>
              <a:buSzPts val="7200"/>
              <a:buNone/>
              <a:defRPr sz="7200">
                <a:solidFill>
                  <a:srgbClr val="888888"/>
                </a:solidFill>
              </a:defRPr>
            </a:lvl2pPr>
            <a:lvl3pPr indent="-228600" lvl="2" marL="1371600" algn="l">
              <a:lnSpc>
                <a:spcPct val="100000"/>
              </a:lnSpc>
              <a:spcBef>
                <a:spcPts val="1280"/>
              </a:spcBef>
              <a:spcAft>
                <a:spcPts val="0"/>
              </a:spcAft>
              <a:buClr>
                <a:srgbClr val="888888"/>
              </a:buClr>
              <a:buSzPts val="6400"/>
              <a:buNone/>
              <a:defRPr sz="6400">
                <a:solidFill>
                  <a:srgbClr val="888888"/>
                </a:solidFill>
              </a:defRPr>
            </a:lvl3pPr>
            <a:lvl4pPr indent="-228600" lvl="3" marL="1828800" algn="l">
              <a:lnSpc>
                <a:spcPct val="100000"/>
              </a:lnSpc>
              <a:spcBef>
                <a:spcPts val="1120"/>
              </a:spcBef>
              <a:spcAft>
                <a:spcPts val="0"/>
              </a:spcAft>
              <a:buClr>
                <a:srgbClr val="888888"/>
              </a:buClr>
              <a:buSzPts val="5600"/>
              <a:buNone/>
              <a:defRPr sz="5600">
                <a:solidFill>
                  <a:srgbClr val="888888"/>
                </a:solidFill>
              </a:defRPr>
            </a:lvl4pPr>
            <a:lvl5pPr indent="-228600" lvl="4" marL="2286000" algn="l">
              <a:lnSpc>
                <a:spcPct val="100000"/>
              </a:lnSpc>
              <a:spcBef>
                <a:spcPts val="1120"/>
              </a:spcBef>
              <a:spcAft>
                <a:spcPts val="0"/>
              </a:spcAft>
              <a:buClr>
                <a:srgbClr val="888888"/>
              </a:buClr>
              <a:buSzPts val="5600"/>
              <a:buNone/>
              <a:defRPr sz="5600">
                <a:solidFill>
                  <a:srgbClr val="888888"/>
                </a:solidFill>
              </a:defRPr>
            </a:lvl5pPr>
            <a:lvl6pPr indent="-228600" lvl="5" marL="2743200" algn="l">
              <a:lnSpc>
                <a:spcPct val="100000"/>
              </a:lnSpc>
              <a:spcBef>
                <a:spcPts val="1120"/>
              </a:spcBef>
              <a:spcAft>
                <a:spcPts val="0"/>
              </a:spcAft>
              <a:buClr>
                <a:srgbClr val="888888"/>
              </a:buClr>
              <a:buSzPts val="5600"/>
              <a:buNone/>
              <a:defRPr sz="5600">
                <a:solidFill>
                  <a:srgbClr val="888888"/>
                </a:solidFill>
              </a:defRPr>
            </a:lvl6pPr>
            <a:lvl7pPr indent="-228600" lvl="6" marL="3200400" algn="l">
              <a:lnSpc>
                <a:spcPct val="100000"/>
              </a:lnSpc>
              <a:spcBef>
                <a:spcPts val="1120"/>
              </a:spcBef>
              <a:spcAft>
                <a:spcPts val="0"/>
              </a:spcAft>
              <a:buClr>
                <a:srgbClr val="888888"/>
              </a:buClr>
              <a:buSzPts val="5600"/>
              <a:buNone/>
              <a:defRPr sz="5600">
                <a:solidFill>
                  <a:srgbClr val="888888"/>
                </a:solidFill>
              </a:defRPr>
            </a:lvl7pPr>
            <a:lvl8pPr indent="-228600" lvl="7" marL="3657600" algn="l">
              <a:lnSpc>
                <a:spcPct val="100000"/>
              </a:lnSpc>
              <a:spcBef>
                <a:spcPts val="1120"/>
              </a:spcBef>
              <a:spcAft>
                <a:spcPts val="0"/>
              </a:spcAft>
              <a:buClr>
                <a:srgbClr val="888888"/>
              </a:buClr>
              <a:buSzPts val="5600"/>
              <a:buNone/>
              <a:defRPr sz="5600">
                <a:solidFill>
                  <a:srgbClr val="888888"/>
                </a:solidFill>
              </a:defRPr>
            </a:lvl8pPr>
            <a:lvl9pPr indent="-228600" lvl="8" marL="4114800" algn="l">
              <a:lnSpc>
                <a:spcPct val="100000"/>
              </a:lnSpc>
              <a:spcBef>
                <a:spcPts val="1120"/>
              </a:spcBef>
              <a:spcAft>
                <a:spcPts val="0"/>
              </a:spcAft>
              <a:buClr>
                <a:srgbClr val="888888"/>
              </a:buClr>
              <a:buSzPts val="5600"/>
              <a:buNone/>
              <a:defRPr sz="5600">
                <a:solidFill>
                  <a:srgbClr val="888888"/>
                </a:solidFill>
              </a:defRPr>
            </a:lvl9pPr>
          </a:lstStyle>
          <a:p/>
        </p:txBody>
      </p:sp>
      <p:sp>
        <p:nvSpPr>
          <p:cNvPr id="30" name="Google Shape;30;p4"/>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1371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6" name="Google Shape;36;p5"/>
          <p:cNvSpPr txBox="1"/>
          <p:nvPr>
            <p:ph idx="2" type="body"/>
          </p:nvPr>
        </p:nvSpPr>
        <p:spPr>
          <a:xfrm>
            <a:off x="13944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7" name="Google Shape;37;p5"/>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7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1371600" y="8187269"/>
            <a:ext cx="12120564"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3" name="Google Shape;43;p6"/>
          <p:cNvSpPr txBox="1"/>
          <p:nvPr>
            <p:ph idx="2" type="body"/>
          </p:nvPr>
        </p:nvSpPr>
        <p:spPr>
          <a:xfrm>
            <a:off x="1371600" y="11599333"/>
            <a:ext cx="12120564"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4" name="Google Shape;44;p6"/>
          <p:cNvSpPr txBox="1"/>
          <p:nvPr>
            <p:ph idx="3" type="body"/>
          </p:nvPr>
        </p:nvSpPr>
        <p:spPr>
          <a:xfrm>
            <a:off x="13935077" y="8187269"/>
            <a:ext cx="12125326"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5" name="Google Shape;45;p6"/>
          <p:cNvSpPr txBox="1"/>
          <p:nvPr>
            <p:ph idx="4" type="body"/>
          </p:nvPr>
        </p:nvSpPr>
        <p:spPr>
          <a:xfrm>
            <a:off x="13935077" y="11599333"/>
            <a:ext cx="12125326"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6" name="Google Shape;46;p6"/>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371602" y="1456267"/>
            <a:ext cx="9024939" cy="6197600"/>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10725150" y="1456269"/>
            <a:ext cx="15335250" cy="31216604"/>
          </a:xfrm>
          <a:prstGeom prst="rect">
            <a:avLst/>
          </a:prstGeom>
          <a:noFill/>
          <a:ln>
            <a:noFill/>
          </a:ln>
        </p:spPr>
        <p:txBody>
          <a:bodyPr anchorCtr="0" anchor="t" bIns="182875" lIns="365750" spcFirstLastPara="1" rIns="365750" wrap="square" tIns="182875">
            <a:normAutofit/>
          </a:bodyPr>
          <a:lstStyle>
            <a:lvl1pPr indent="-1041400" lvl="0" marL="457200" algn="l">
              <a:lnSpc>
                <a:spcPct val="100000"/>
              </a:lnSpc>
              <a:spcBef>
                <a:spcPts val="2560"/>
              </a:spcBef>
              <a:spcAft>
                <a:spcPts val="0"/>
              </a:spcAft>
              <a:buClr>
                <a:schemeClr val="dk1"/>
              </a:buClr>
              <a:buSzPts val="12800"/>
              <a:buChar char="•"/>
              <a:defRPr sz="12800"/>
            </a:lvl1pPr>
            <a:lvl2pPr indent="-939800" lvl="1" marL="914400" algn="l">
              <a:lnSpc>
                <a:spcPct val="100000"/>
              </a:lnSpc>
              <a:spcBef>
                <a:spcPts val="2240"/>
              </a:spcBef>
              <a:spcAft>
                <a:spcPts val="0"/>
              </a:spcAft>
              <a:buClr>
                <a:schemeClr val="dk1"/>
              </a:buClr>
              <a:buSzPts val="11200"/>
              <a:buChar char="–"/>
              <a:defRPr sz="11200"/>
            </a:lvl2pPr>
            <a:lvl3pPr indent="-838200" lvl="2" marL="1371600" algn="l">
              <a:lnSpc>
                <a:spcPct val="100000"/>
              </a:lnSpc>
              <a:spcBef>
                <a:spcPts val="1920"/>
              </a:spcBef>
              <a:spcAft>
                <a:spcPts val="0"/>
              </a:spcAft>
              <a:buClr>
                <a:schemeClr val="dk1"/>
              </a:buClr>
              <a:buSzPts val="9600"/>
              <a:buChar char="•"/>
              <a:defRPr sz="9600"/>
            </a:lvl3pPr>
            <a:lvl4pPr indent="-736600" lvl="3" marL="1828800" algn="l">
              <a:lnSpc>
                <a:spcPct val="100000"/>
              </a:lnSpc>
              <a:spcBef>
                <a:spcPts val="1600"/>
              </a:spcBef>
              <a:spcAft>
                <a:spcPts val="0"/>
              </a:spcAft>
              <a:buClr>
                <a:schemeClr val="dk1"/>
              </a:buClr>
              <a:buSzPts val="8000"/>
              <a:buChar char="–"/>
              <a:defRPr sz="8000"/>
            </a:lvl4pPr>
            <a:lvl5pPr indent="-736600" lvl="4" marL="2286000" algn="l">
              <a:lnSpc>
                <a:spcPct val="100000"/>
              </a:lnSpc>
              <a:spcBef>
                <a:spcPts val="1600"/>
              </a:spcBef>
              <a:spcAft>
                <a:spcPts val="0"/>
              </a:spcAft>
              <a:buClr>
                <a:schemeClr val="dk1"/>
              </a:buClr>
              <a:buSzPts val="8000"/>
              <a:buChar char="»"/>
              <a:defRPr sz="8000"/>
            </a:lvl5pPr>
            <a:lvl6pPr indent="-736600" lvl="5" marL="2743200" algn="l">
              <a:lnSpc>
                <a:spcPct val="100000"/>
              </a:lnSpc>
              <a:spcBef>
                <a:spcPts val="1600"/>
              </a:spcBef>
              <a:spcAft>
                <a:spcPts val="0"/>
              </a:spcAft>
              <a:buClr>
                <a:schemeClr val="dk1"/>
              </a:buClr>
              <a:buSzPts val="8000"/>
              <a:buChar char="•"/>
              <a:defRPr sz="8000"/>
            </a:lvl6pPr>
            <a:lvl7pPr indent="-736600" lvl="6" marL="3200400" algn="l">
              <a:lnSpc>
                <a:spcPct val="100000"/>
              </a:lnSpc>
              <a:spcBef>
                <a:spcPts val="1600"/>
              </a:spcBef>
              <a:spcAft>
                <a:spcPts val="0"/>
              </a:spcAft>
              <a:buClr>
                <a:schemeClr val="dk1"/>
              </a:buClr>
              <a:buSzPts val="8000"/>
              <a:buChar char="•"/>
              <a:defRPr sz="8000"/>
            </a:lvl7pPr>
            <a:lvl8pPr indent="-736600" lvl="7" marL="3657600" algn="l">
              <a:lnSpc>
                <a:spcPct val="100000"/>
              </a:lnSpc>
              <a:spcBef>
                <a:spcPts val="1600"/>
              </a:spcBef>
              <a:spcAft>
                <a:spcPts val="0"/>
              </a:spcAft>
              <a:buClr>
                <a:schemeClr val="dk1"/>
              </a:buClr>
              <a:buSzPts val="8000"/>
              <a:buChar char="•"/>
              <a:defRPr sz="8000"/>
            </a:lvl8pPr>
            <a:lvl9pPr indent="-736600" lvl="8" marL="4114800" algn="l">
              <a:lnSpc>
                <a:spcPct val="100000"/>
              </a:lnSpc>
              <a:spcBef>
                <a:spcPts val="1600"/>
              </a:spcBef>
              <a:spcAft>
                <a:spcPts val="0"/>
              </a:spcAft>
              <a:buClr>
                <a:schemeClr val="dk1"/>
              </a:buClr>
              <a:buSzPts val="8000"/>
              <a:buChar char="•"/>
              <a:defRPr sz="8000"/>
            </a:lvl9pPr>
          </a:lstStyle>
          <a:p/>
        </p:txBody>
      </p:sp>
      <p:sp>
        <p:nvSpPr>
          <p:cNvPr id="61" name="Google Shape;61;p9"/>
          <p:cNvSpPr txBox="1"/>
          <p:nvPr>
            <p:ph idx="2" type="body"/>
          </p:nvPr>
        </p:nvSpPr>
        <p:spPr>
          <a:xfrm>
            <a:off x="1371602" y="7653869"/>
            <a:ext cx="9024939" cy="25019002"/>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2" name="Google Shape;62;p9"/>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5376864" y="25603200"/>
            <a:ext cx="16459200" cy="3022603"/>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376864" y="3268133"/>
            <a:ext cx="16459200" cy="21945600"/>
          </a:xfrm>
          <a:prstGeom prst="rect">
            <a:avLst/>
          </a:prstGeom>
          <a:noFill/>
          <a:ln>
            <a:noFill/>
          </a:ln>
        </p:spPr>
      </p:sp>
      <p:sp>
        <p:nvSpPr>
          <p:cNvPr id="68" name="Google Shape;68;p10"/>
          <p:cNvSpPr txBox="1"/>
          <p:nvPr>
            <p:ph idx="1" type="body"/>
          </p:nvPr>
        </p:nvSpPr>
        <p:spPr>
          <a:xfrm>
            <a:off x="5376864" y="28625803"/>
            <a:ext cx="16459200" cy="4292597"/>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9" name="Google Shape;69;p10"/>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marR="0" rtl="0" algn="ctr">
              <a:lnSpc>
                <a:spcPct val="10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1041400" lvl="0" marL="457200" marR="0" rtl="0" algn="l">
              <a:lnSpc>
                <a:spcPct val="100000"/>
              </a:lnSpc>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lnSpc>
                <a:spcPct val="100000"/>
              </a:lnSpc>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marR="0" rtl="0" algn="l">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5.png"/><Relationship Id="rId13" Type="http://schemas.openxmlformats.org/officeDocument/2006/relationships/image" Target="../media/image16.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9" Type="http://schemas.openxmlformats.org/officeDocument/2006/relationships/image" Target="../media/image12.png"/><Relationship Id="rId15" Type="http://schemas.openxmlformats.org/officeDocument/2006/relationships/image" Target="../media/image10.png"/><Relationship Id="rId14" Type="http://schemas.openxmlformats.org/officeDocument/2006/relationships/image" Target="../media/image11.png"/><Relationship Id="rId17" Type="http://schemas.openxmlformats.org/officeDocument/2006/relationships/image" Target="../media/image14.png"/><Relationship Id="rId16"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6.png"/><Relationship Id="rId18"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3"/>
          <p:cNvSpPr/>
          <p:nvPr/>
        </p:nvSpPr>
        <p:spPr>
          <a:xfrm>
            <a:off x="26517600" y="0"/>
            <a:ext cx="914400" cy="36576001"/>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0" name="Google Shape;90;p13"/>
          <p:cNvSpPr/>
          <p:nvPr/>
        </p:nvSpPr>
        <p:spPr>
          <a:xfrm>
            <a:off x="0" y="12150"/>
            <a:ext cx="914400" cy="36544799"/>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1" name="Google Shape;91;p13"/>
          <p:cNvSpPr/>
          <p:nvPr/>
        </p:nvSpPr>
        <p:spPr>
          <a:xfrm>
            <a:off x="0" y="272067"/>
            <a:ext cx="27353400" cy="2982900"/>
          </a:xfrm>
          <a:prstGeom prst="rect">
            <a:avLst/>
          </a:prstGeom>
          <a:solidFill>
            <a:schemeClr val="lt1"/>
          </a:solidFill>
          <a:ln>
            <a:noFill/>
          </a:ln>
        </p:spPr>
        <p:txBody>
          <a:bodyPr anchorCtr="0" anchor="t" bIns="274300" lIns="91425" spcFirstLastPara="1" rIns="91425" wrap="square" tIns="274300">
            <a:noAutofit/>
          </a:bodyPr>
          <a:lstStyle/>
          <a:p>
            <a:pPr indent="0" lvl="0" marL="0" marR="0" rtl="0" algn="ctr">
              <a:lnSpc>
                <a:spcPct val="100000"/>
              </a:lnSpc>
              <a:spcBef>
                <a:spcPts val="0"/>
              </a:spcBef>
              <a:spcAft>
                <a:spcPts val="0"/>
              </a:spcAft>
              <a:buClr>
                <a:srgbClr val="000000"/>
              </a:buClr>
              <a:buSzPts val="5300"/>
              <a:buFont typeface="Arial"/>
              <a:buNone/>
            </a:pPr>
            <a:r>
              <a:rPr b="1" lang="en-US" sz="5300">
                <a:solidFill>
                  <a:srgbClr val="980000"/>
                </a:solidFill>
              </a:rPr>
              <a:t>Vetmed Biology Learning Games and Animations</a:t>
            </a:r>
            <a:endParaRPr b="0" baseline="30000" i="0" sz="4400" u="none" cap="none" strike="noStrike">
              <a:solidFill>
                <a:srgbClr val="980000"/>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000"/>
              <a:buFont typeface="Arial"/>
              <a:buNone/>
            </a:pPr>
            <a:r>
              <a:rPr lang="en-US" sz="3000">
                <a:solidFill>
                  <a:schemeClr val="dk1"/>
                </a:solidFill>
                <a:latin typeface="Calibri"/>
                <a:ea typeface="Calibri"/>
                <a:cs typeface="Calibri"/>
                <a:sym typeface="Calibri"/>
              </a:rPr>
              <a:t>Apurva Purushotama, </a:t>
            </a:r>
            <a:r>
              <a:rPr lang="en-US" sz="3000">
                <a:solidFill>
                  <a:schemeClr val="dk1"/>
                </a:solidFill>
                <a:latin typeface="Calibri"/>
                <a:ea typeface="Calibri"/>
                <a:cs typeface="Calibri"/>
                <a:sym typeface="Calibri"/>
              </a:rPr>
              <a:t>FNU Nimisha, </a:t>
            </a:r>
            <a:r>
              <a:rPr lang="en-US" sz="3000">
                <a:solidFill>
                  <a:schemeClr val="dk1"/>
                </a:solidFill>
                <a:latin typeface="Calibri"/>
                <a:ea typeface="Calibri"/>
                <a:cs typeface="Calibri"/>
                <a:sym typeface="Calibri"/>
              </a:rPr>
              <a:t>Prajwal Das,</a:t>
            </a:r>
            <a:r>
              <a:rPr lang="en-US" sz="3000">
                <a:solidFill>
                  <a:schemeClr val="dk1"/>
                </a:solidFill>
                <a:latin typeface="Calibri"/>
                <a:ea typeface="Calibri"/>
                <a:cs typeface="Calibri"/>
                <a:sym typeface="Calibri"/>
              </a:rPr>
              <a:t> Sai Harini Voruganti, Shubham Gupta</a:t>
            </a:r>
            <a:endParaRPr b="0" baseline="30000" i="0" sz="3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Department of Computer Science and Engineering, Texas A&amp;M University</a:t>
            </a:r>
            <a:endParaRPr b="1" i="0" sz="3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400"/>
              <a:buFont typeface="Calibri"/>
              <a:buNone/>
            </a:pPr>
            <a:r>
              <a:t/>
            </a:r>
            <a:endParaRPr b="0" i="0" sz="3000" u="none" cap="none" strike="noStrike">
              <a:solidFill>
                <a:schemeClr val="dk1"/>
              </a:solidFill>
              <a:latin typeface="Arial"/>
              <a:ea typeface="Arial"/>
              <a:cs typeface="Arial"/>
              <a:sym typeface="Arial"/>
            </a:endParaRPr>
          </a:p>
        </p:txBody>
      </p:sp>
      <p:sp>
        <p:nvSpPr>
          <p:cNvPr id="92" name="Google Shape;92;p13"/>
          <p:cNvSpPr/>
          <p:nvPr/>
        </p:nvSpPr>
        <p:spPr>
          <a:xfrm>
            <a:off x="0" y="12155"/>
            <a:ext cx="210766" cy="1167180"/>
          </a:xfrm>
          <a:prstGeom prst="rect">
            <a:avLst/>
          </a:prstGeom>
          <a:noFill/>
          <a:ln>
            <a:noFill/>
          </a:ln>
        </p:spPr>
        <p:txBody>
          <a:bodyPr anchorCtr="0" anchor="ctr" bIns="52150" lIns="104325" spcFirstLastPara="1" rIns="104325" wrap="square" tIns="52150">
            <a:noAutofit/>
          </a:bodyPr>
          <a:lstStyle/>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Calibri"/>
              <a:ea typeface="Calibri"/>
              <a:cs typeface="Calibri"/>
              <a:sym typeface="Calibri"/>
            </a:endParaRPr>
          </a:p>
        </p:txBody>
      </p:sp>
      <p:pic>
        <p:nvPicPr>
          <p:cNvPr descr="CSEN-logo-maroon.jpg" id="93" name="Google Shape;93;p13"/>
          <p:cNvPicPr preferRelativeResize="0"/>
          <p:nvPr/>
        </p:nvPicPr>
        <p:blipFill rotWithShape="1">
          <a:blip r:embed="rId3">
            <a:alphaModFix/>
          </a:blip>
          <a:srcRect b="0" l="0" r="0" t="0"/>
          <a:stretch/>
        </p:blipFill>
        <p:spPr>
          <a:xfrm>
            <a:off x="242364" y="273244"/>
            <a:ext cx="4975224" cy="919865"/>
          </a:xfrm>
          <a:prstGeom prst="rect">
            <a:avLst/>
          </a:prstGeom>
          <a:noFill/>
          <a:ln>
            <a:noFill/>
          </a:ln>
        </p:spPr>
      </p:pic>
      <p:sp>
        <p:nvSpPr>
          <p:cNvPr id="94" name="Google Shape;94;p13"/>
          <p:cNvSpPr/>
          <p:nvPr/>
        </p:nvSpPr>
        <p:spPr>
          <a:xfrm>
            <a:off x="1" y="35844481"/>
            <a:ext cx="27433333" cy="731520"/>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5" name="Google Shape;95;p13"/>
          <p:cNvSpPr/>
          <p:nvPr/>
        </p:nvSpPr>
        <p:spPr>
          <a:xfrm>
            <a:off x="1060350" y="2700525"/>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Introduction </a:t>
            </a:r>
            <a:endParaRPr b="0" i="0" sz="1400" u="none" cap="none" strike="noStrike">
              <a:solidFill>
                <a:srgbClr val="000000"/>
              </a:solidFill>
              <a:latin typeface="Arial"/>
              <a:ea typeface="Arial"/>
              <a:cs typeface="Arial"/>
              <a:sym typeface="Arial"/>
            </a:endParaRPr>
          </a:p>
        </p:txBody>
      </p:sp>
      <p:sp>
        <p:nvSpPr>
          <p:cNvPr id="96" name="Google Shape;96;p13"/>
          <p:cNvSpPr txBox="1"/>
          <p:nvPr/>
        </p:nvSpPr>
        <p:spPr>
          <a:xfrm>
            <a:off x="1186550" y="3834800"/>
            <a:ext cx="9982200" cy="2403300"/>
          </a:xfrm>
          <a:prstGeom prst="rect">
            <a:avLst/>
          </a:prstGeom>
          <a:noFill/>
          <a:ln>
            <a:noFill/>
          </a:ln>
        </p:spPr>
        <p:txBody>
          <a:bodyPr anchorCtr="0" anchor="t" bIns="46700" lIns="93425" spcFirstLastPara="1" rIns="93425" wrap="square" tIns="46700">
            <a:spAutoFit/>
          </a:bodyPr>
          <a:lstStyle/>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Target customer:</a:t>
            </a:r>
            <a:r>
              <a:rPr b="0" i="0" lang="en-US" sz="2500" u="none" cap="none" strike="noStrike">
                <a:solidFill>
                  <a:srgbClr val="333333"/>
                </a:solidFill>
                <a:latin typeface="Calibri"/>
                <a:ea typeface="Calibri"/>
                <a:cs typeface="Calibri"/>
                <a:sym typeface="Calibri"/>
              </a:rPr>
              <a:t> VetMed TAMU, Dr. Hank Walker</a:t>
            </a:r>
            <a:endParaRPr b="0" i="0" sz="2500" u="none" cap="none" strike="noStrike">
              <a:solidFill>
                <a:srgbClr val="333333"/>
              </a:solidFill>
              <a:latin typeface="Calibri"/>
              <a:ea typeface="Calibri"/>
              <a:cs typeface="Calibri"/>
              <a:sym typeface="Calibri"/>
            </a:endParaRPr>
          </a:p>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Goal</a:t>
            </a:r>
            <a:r>
              <a:rPr b="0" i="0" lang="en-US" sz="2500" u="none" cap="none" strike="noStrike">
                <a:solidFill>
                  <a:srgbClr val="333333"/>
                </a:solidFill>
                <a:latin typeface="Calibri"/>
                <a:ea typeface="Calibri"/>
                <a:cs typeface="Calibri"/>
                <a:sym typeface="Calibri"/>
              </a:rPr>
              <a:t>: Aid middle school children to learn biological concepts through inter</a:t>
            </a:r>
            <a:r>
              <a:rPr lang="en-US" sz="2500">
                <a:solidFill>
                  <a:srgbClr val="333333"/>
                </a:solidFill>
                <a:latin typeface="Calibri"/>
                <a:ea typeface="Calibri"/>
                <a:cs typeface="Calibri"/>
                <a:sym typeface="Calibri"/>
              </a:rPr>
              <a:t>active </a:t>
            </a:r>
            <a:r>
              <a:rPr b="0" i="0" lang="en-US" sz="2500" u="none" cap="none" strike="noStrike">
                <a:solidFill>
                  <a:srgbClr val="333333"/>
                </a:solidFill>
                <a:latin typeface="Calibri"/>
                <a:ea typeface="Calibri"/>
                <a:cs typeface="Calibri"/>
                <a:sym typeface="Calibri"/>
              </a:rPr>
              <a:t>games and animations.</a:t>
            </a:r>
            <a:endParaRPr b="1" i="0" sz="2500" u="none" cap="none" strike="noStrike">
              <a:solidFill>
                <a:srgbClr val="333333"/>
              </a:solidFill>
              <a:latin typeface="Calibri"/>
              <a:ea typeface="Calibri"/>
              <a:cs typeface="Calibri"/>
              <a:sym typeface="Calibri"/>
            </a:endParaRPr>
          </a:p>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Requirement</a:t>
            </a:r>
            <a:r>
              <a:rPr b="0" i="0" lang="en-US" sz="2500" u="none" cap="none" strike="noStrike">
                <a:solidFill>
                  <a:srgbClr val="333333"/>
                </a:solidFill>
                <a:latin typeface="Calibri"/>
                <a:ea typeface="Calibri"/>
                <a:cs typeface="Calibri"/>
                <a:sym typeface="Calibri"/>
              </a:rPr>
              <a:t>: Developed and </a:t>
            </a:r>
            <a:r>
              <a:rPr lang="en-US" sz="2500">
                <a:solidFill>
                  <a:srgbClr val="333333"/>
                </a:solidFill>
                <a:latin typeface="Calibri"/>
                <a:ea typeface="Calibri"/>
                <a:cs typeface="Calibri"/>
                <a:sym typeface="Calibri"/>
              </a:rPr>
              <a:t>e</a:t>
            </a:r>
            <a:r>
              <a:rPr b="0" i="0" lang="en-US" sz="2500" u="none" cap="none" strike="noStrike">
                <a:solidFill>
                  <a:srgbClr val="333333"/>
                </a:solidFill>
                <a:latin typeface="Calibri"/>
                <a:ea typeface="Calibri"/>
                <a:cs typeface="Calibri"/>
                <a:sym typeface="Calibri"/>
              </a:rPr>
              <a:t>nhanced JS/JQuery/HTML/CSS applications exposed through an existing platform called ‘Step</a:t>
            </a:r>
            <a:r>
              <a:rPr lang="en-US" sz="2500">
                <a:solidFill>
                  <a:srgbClr val="333333"/>
                </a:solidFill>
                <a:latin typeface="Calibri"/>
                <a:ea typeface="Calibri"/>
                <a:cs typeface="Calibri"/>
                <a:sym typeface="Calibri"/>
              </a:rPr>
              <a:t>S</a:t>
            </a:r>
            <a:r>
              <a:rPr b="0" i="0" lang="en-US" sz="2500" u="none" cap="none" strike="noStrike">
                <a:solidFill>
                  <a:srgbClr val="333333"/>
                </a:solidFill>
                <a:latin typeface="Calibri"/>
                <a:ea typeface="Calibri"/>
                <a:cs typeface="Calibri"/>
                <a:sym typeface="Calibri"/>
              </a:rPr>
              <a:t>tone’ and a WordPress based website.</a:t>
            </a:r>
            <a:endParaRPr b="0" i="0" sz="2500" u="none" cap="none" strike="noStrike">
              <a:solidFill>
                <a:srgbClr val="333333"/>
              </a:solidFill>
              <a:latin typeface="Calibri"/>
              <a:ea typeface="Calibri"/>
              <a:cs typeface="Calibri"/>
              <a:sym typeface="Calibri"/>
            </a:endParaRPr>
          </a:p>
        </p:txBody>
      </p:sp>
      <p:sp>
        <p:nvSpPr>
          <p:cNvPr id="97" name="Google Shape;97;p13"/>
          <p:cNvSpPr/>
          <p:nvPr/>
        </p:nvSpPr>
        <p:spPr>
          <a:xfrm>
            <a:off x="1053909" y="6205725"/>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chemeClr val="dk1"/>
              </a:buClr>
              <a:buSzPts val="3600"/>
              <a:buFont typeface="Arial"/>
              <a:buNone/>
            </a:pPr>
            <a:r>
              <a:rPr b="1" i="0" lang="en-US" sz="3600" u="none" cap="none" strike="noStrike">
                <a:solidFill>
                  <a:schemeClr val="lt1"/>
                </a:solidFill>
                <a:latin typeface="Arial"/>
                <a:ea typeface="Arial"/>
                <a:cs typeface="Arial"/>
                <a:sym typeface="Arial"/>
              </a:rPr>
              <a:t>Agile Workflow</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rot="-5400000">
            <a:off x="13661514" y="12136050"/>
            <a:ext cx="792000" cy="26751901"/>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9" name="Google Shape;99;p13"/>
          <p:cNvSpPr/>
          <p:nvPr/>
        </p:nvSpPr>
        <p:spPr>
          <a:xfrm>
            <a:off x="12108332" y="2700528"/>
            <a:ext cx="142647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Animation slides</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1023869" y="32080975"/>
            <a:ext cx="146220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Goals Achieved / Impact</a:t>
            </a:r>
            <a:endParaRPr b="1" i="0" sz="3600" u="none" cap="none" strike="noStrike">
              <a:solidFill>
                <a:schemeClr val="lt1"/>
              </a:solidFill>
              <a:latin typeface="Arial"/>
              <a:ea typeface="Arial"/>
              <a:cs typeface="Arial"/>
              <a:sym typeface="Arial"/>
            </a:endParaRPr>
          </a:p>
        </p:txBody>
      </p:sp>
      <p:sp>
        <p:nvSpPr>
          <p:cNvPr id="101" name="Google Shape;101;p13"/>
          <p:cNvSpPr/>
          <p:nvPr/>
        </p:nvSpPr>
        <p:spPr>
          <a:xfrm>
            <a:off x="16459698" y="32080975"/>
            <a:ext cx="97941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Acknowledgements</a:t>
            </a:r>
            <a:endParaRPr b="1" i="0" sz="3600" u="none" cap="none" strike="noStrike">
              <a:solidFill>
                <a:schemeClr val="lt1"/>
              </a:solidFill>
              <a:latin typeface="Arial"/>
              <a:ea typeface="Arial"/>
              <a:cs typeface="Arial"/>
              <a:sym typeface="Arial"/>
            </a:endParaRPr>
          </a:p>
        </p:txBody>
      </p:sp>
      <p:sp>
        <p:nvSpPr>
          <p:cNvPr id="102" name="Google Shape;102;p13"/>
          <p:cNvSpPr txBox="1"/>
          <p:nvPr/>
        </p:nvSpPr>
        <p:spPr>
          <a:xfrm>
            <a:off x="16575300" y="33342775"/>
            <a:ext cx="9463200" cy="2982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500" u="none" cap="none" strike="noStrike">
                <a:solidFill>
                  <a:schemeClr val="dk1"/>
                </a:solidFill>
                <a:latin typeface="Calibri"/>
                <a:ea typeface="Calibri"/>
                <a:cs typeface="Calibri"/>
                <a:sym typeface="Calibri"/>
              </a:rPr>
              <a:t>We would like to thank Dr. Hank Walker</a:t>
            </a:r>
            <a:r>
              <a:rPr lang="en-US" sz="2500">
                <a:solidFill>
                  <a:schemeClr val="dk1"/>
                </a:solidFill>
                <a:latin typeface="Calibri"/>
                <a:ea typeface="Calibri"/>
                <a:cs typeface="Calibri"/>
                <a:sym typeface="Calibri"/>
              </a:rPr>
              <a:t>, our instructor Dr. Philip Ritchey and TAs Abhishek Sinha and Akshit Kharbanda for </a:t>
            </a:r>
            <a:r>
              <a:rPr b="0" i="0" lang="en-US" sz="2500" u="none" cap="none" strike="noStrike">
                <a:solidFill>
                  <a:schemeClr val="dk1"/>
                </a:solidFill>
                <a:latin typeface="Calibri"/>
                <a:ea typeface="Calibri"/>
                <a:cs typeface="Calibri"/>
                <a:sym typeface="Calibri"/>
              </a:rPr>
              <a:t>their help in verifying our progress and providing inputs and feedback throughout the course of the project. We further extend our gratitude towards Daniel Shuta and Samiksha Marne for helping us understand the d</a:t>
            </a:r>
            <a:r>
              <a:rPr lang="en-US" sz="2500">
                <a:solidFill>
                  <a:schemeClr val="dk1"/>
                </a:solidFill>
                <a:latin typeface="Calibri"/>
                <a:ea typeface="Calibri"/>
                <a:cs typeface="Calibri"/>
                <a:sym typeface="Calibri"/>
              </a:rPr>
              <a:t>eployment process and making the developed animations reach the students by</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deploying them</a:t>
            </a:r>
            <a:r>
              <a:rPr b="0" i="0" lang="en-US" sz="2500" u="none" cap="none" strike="noStrike">
                <a:solidFill>
                  <a:schemeClr val="dk1"/>
                </a:solidFill>
                <a:latin typeface="Calibri"/>
                <a:ea typeface="Calibri"/>
                <a:cs typeface="Calibri"/>
                <a:sym typeface="Calibri"/>
              </a:rPr>
              <a:t> in Stepstone and Wordpress environments</a:t>
            </a:r>
            <a:r>
              <a:rPr lang="en-US" sz="2500">
                <a:solidFill>
                  <a:schemeClr val="dk1"/>
                </a:solidFill>
                <a:latin typeface="Calibri"/>
                <a:ea typeface="Calibri"/>
                <a:cs typeface="Calibri"/>
                <a:sym typeface="Calibri"/>
              </a:rPr>
              <a:t> in a timely manner. </a:t>
            </a:r>
            <a:endParaRPr b="0" i="0" sz="2500" u="none" cap="none" strike="noStrike">
              <a:solidFill>
                <a:schemeClr val="dk1"/>
              </a:solidFill>
              <a:latin typeface="Calibri"/>
              <a:ea typeface="Calibri"/>
              <a:cs typeface="Calibri"/>
              <a:sym typeface="Calibri"/>
            </a:endParaRPr>
          </a:p>
        </p:txBody>
      </p:sp>
      <p:sp>
        <p:nvSpPr>
          <p:cNvPr id="103" name="Google Shape;103;p13"/>
          <p:cNvSpPr/>
          <p:nvPr/>
        </p:nvSpPr>
        <p:spPr>
          <a:xfrm>
            <a:off x="1135250" y="21839398"/>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chemeClr val="dk1"/>
              </a:buClr>
              <a:buSzPts val="3600"/>
              <a:buFont typeface="Arial"/>
              <a:buNone/>
            </a:pPr>
            <a:r>
              <a:rPr b="1" i="0" lang="en-US" sz="3600" u="none" cap="none" strike="noStrike">
                <a:solidFill>
                  <a:schemeClr val="lt1"/>
                </a:solidFill>
                <a:latin typeface="Arial"/>
                <a:ea typeface="Arial"/>
                <a:cs typeface="Arial"/>
                <a:sym typeface="Arial"/>
              </a:rPr>
              <a:t>Deployment Snapshots</a:t>
            </a:r>
            <a:endParaRPr b="0" i="0" sz="1400" u="none" cap="none" strike="noStrike">
              <a:solidFill>
                <a:srgbClr val="000000"/>
              </a:solidFill>
              <a:latin typeface="Arial"/>
              <a:ea typeface="Arial"/>
              <a:cs typeface="Arial"/>
              <a:sym typeface="Arial"/>
            </a:endParaRPr>
          </a:p>
        </p:txBody>
      </p:sp>
      <p:sp>
        <p:nvSpPr>
          <p:cNvPr id="104" name="Google Shape;104;p13"/>
          <p:cNvSpPr txBox="1"/>
          <p:nvPr/>
        </p:nvSpPr>
        <p:spPr>
          <a:xfrm>
            <a:off x="12155850" y="3896025"/>
            <a:ext cx="14008500" cy="919800"/>
          </a:xfrm>
          <a:prstGeom prst="rect">
            <a:avLst/>
          </a:prstGeom>
          <a:noFill/>
          <a:ln>
            <a:noFill/>
          </a:ln>
        </p:spPr>
        <p:txBody>
          <a:bodyPr anchorCtr="0" anchor="t" bIns="46700" lIns="93425" spcFirstLastPara="1" rIns="93425" wrap="square" tIns="46700">
            <a:noAutofit/>
          </a:bodyPr>
          <a:lstStyle/>
          <a:p>
            <a:pPr indent="-323850" lvl="0" marL="342900" marR="0" rtl="0" algn="just">
              <a:lnSpc>
                <a:spcPct val="100000"/>
              </a:lnSpc>
              <a:spcBef>
                <a:spcPts val="0"/>
              </a:spcBef>
              <a:spcAft>
                <a:spcPts val="0"/>
              </a:spcAft>
              <a:buClr>
                <a:srgbClr val="000000"/>
              </a:buClr>
              <a:buSzPts val="2500"/>
              <a:buFont typeface="Calibri"/>
              <a:buChar char="●"/>
            </a:pPr>
            <a:r>
              <a:rPr lang="en-US" sz="2500">
                <a:latin typeface="Calibri"/>
                <a:ea typeface="Calibri"/>
                <a:cs typeface="Calibri"/>
                <a:sym typeface="Calibri"/>
              </a:rPr>
              <a:t>Developed new drag and drop animations for the modules</a:t>
            </a:r>
            <a:r>
              <a:rPr b="0" i="0" lang="en-US" sz="2500" u="none" cap="none" strike="noStrike">
                <a:solidFill>
                  <a:srgbClr val="000000"/>
                </a:solidFill>
                <a:latin typeface="Calibri"/>
                <a:ea typeface="Calibri"/>
                <a:cs typeface="Calibri"/>
                <a:sym typeface="Calibri"/>
              </a:rPr>
              <a:t>. </a:t>
            </a:r>
            <a:r>
              <a:rPr lang="en-US" sz="2500">
                <a:latin typeface="Calibri"/>
                <a:ea typeface="Calibri"/>
                <a:cs typeface="Calibri"/>
                <a:sym typeface="Calibri"/>
              </a:rPr>
              <a:t>The left f</a:t>
            </a:r>
            <a:r>
              <a:rPr b="0" i="0" lang="en-US" sz="2500" u="none" cap="none" strike="noStrike">
                <a:solidFill>
                  <a:srgbClr val="000000"/>
                </a:solidFill>
                <a:latin typeface="Calibri"/>
                <a:ea typeface="Calibri"/>
                <a:cs typeface="Calibri"/>
                <a:sym typeface="Calibri"/>
              </a:rPr>
              <a:t>igure below </a:t>
            </a:r>
            <a:r>
              <a:rPr lang="en-US" sz="2500">
                <a:latin typeface="Calibri"/>
                <a:ea typeface="Calibri"/>
                <a:cs typeface="Calibri"/>
                <a:sym typeface="Calibri"/>
              </a:rPr>
              <a:t>is</a:t>
            </a:r>
            <a:r>
              <a:rPr b="0" i="0" lang="en-US" sz="2500" u="none" cap="none" strike="noStrike">
                <a:solidFill>
                  <a:srgbClr val="000000"/>
                </a:solidFill>
                <a:latin typeface="Calibri"/>
                <a:ea typeface="Calibri"/>
                <a:cs typeface="Calibri"/>
                <a:sym typeface="Calibri"/>
              </a:rPr>
              <a:t> the </a:t>
            </a:r>
            <a:r>
              <a:rPr lang="en-US" sz="2500">
                <a:latin typeface="Calibri"/>
                <a:ea typeface="Calibri"/>
                <a:cs typeface="Calibri"/>
                <a:sym typeface="Calibri"/>
              </a:rPr>
              <a:t>non interactive </a:t>
            </a:r>
            <a:r>
              <a:rPr b="0" i="0" lang="en-US" sz="2500" u="none" cap="none" strike="noStrike">
                <a:solidFill>
                  <a:srgbClr val="000000"/>
                </a:solidFill>
                <a:latin typeface="Calibri"/>
                <a:ea typeface="Calibri"/>
                <a:cs typeface="Calibri"/>
                <a:sym typeface="Calibri"/>
              </a:rPr>
              <a:t>version</a:t>
            </a:r>
            <a:r>
              <a:rPr lang="en-US" sz="2500">
                <a:latin typeface="Calibri"/>
                <a:ea typeface="Calibri"/>
                <a:cs typeface="Calibri"/>
                <a:sym typeface="Calibri"/>
              </a:rPr>
              <a:t> </a:t>
            </a:r>
            <a:r>
              <a:rPr b="0" i="0" lang="en-US" sz="2500" u="none" cap="none" strike="noStrike">
                <a:solidFill>
                  <a:srgbClr val="000000"/>
                </a:solidFill>
                <a:latin typeface="Calibri"/>
                <a:ea typeface="Calibri"/>
                <a:cs typeface="Calibri"/>
                <a:sym typeface="Calibri"/>
              </a:rPr>
              <a:t>and the right figure shows the</a:t>
            </a:r>
            <a:r>
              <a:rPr lang="en-US" sz="2500">
                <a:latin typeface="Calibri"/>
                <a:ea typeface="Calibri"/>
                <a:cs typeface="Calibri"/>
                <a:sym typeface="Calibri"/>
              </a:rPr>
              <a:t> version we developed</a:t>
            </a:r>
            <a:r>
              <a:rPr b="0" i="0" lang="en-US"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
        <p:nvSpPr>
          <p:cNvPr id="105" name="Google Shape;105;p13"/>
          <p:cNvSpPr txBox="1"/>
          <p:nvPr/>
        </p:nvSpPr>
        <p:spPr>
          <a:xfrm>
            <a:off x="12349300" y="8343925"/>
            <a:ext cx="14008500" cy="919800"/>
          </a:xfrm>
          <a:prstGeom prst="rect">
            <a:avLst/>
          </a:prstGeom>
          <a:noFill/>
          <a:ln>
            <a:noFill/>
          </a:ln>
        </p:spPr>
        <p:txBody>
          <a:bodyPr anchorCtr="0" anchor="t" bIns="46700" lIns="93425" spcFirstLastPara="1" rIns="93425" wrap="square" tIns="46700">
            <a:noAutofit/>
          </a:bodyPr>
          <a:lstStyle/>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Created new animations for the modules. The left figure below shows the non interactive version of the slide. The animation developed allows the user to drag and drop the image to form the right equation.</a:t>
            </a:r>
            <a:endParaRPr sz="2500">
              <a:latin typeface="Calibri"/>
              <a:ea typeface="Calibri"/>
              <a:cs typeface="Calibri"/>
              <a:sym typeface="Calibri"/>
            </a:endParaRPr>
          </a:p>
        </p:txBody>
      </p:sp>
      <p:sp>
        <p:nvSpPr>
          <p:cNvPr id="106" name="Google Shape;106;p13"/>
          <p:cNvSpPr txBox="1"/>
          <p:nvPr/>
        </p:nvSpPr>
        <p:spPr>
          <a:xfrm>
            <a:off x="1141400" y="27323300"/>
            <a:ext cx="14008500" cy="919800"/>
          </a:xfrm>
          <a:prstGeom prst="rect">
            <a:avLst/>
          </a:prstGeom>
          <a:noFill/>
          <a:ln>
            <a:noFill/>
          </a:ln>
        </p:spPr>
        <p:txBody>
          <a:bodyPr anchorCtr="0" anchor="t" bIns="46700" lIns="93425" spcFirstLastPara="1" rIns="93425" wrap="square" tIns="46700">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07" name="Google Shape;107;p13"/>
          <p:cNvSpPr/>
          <p:nvPr/>
        </p:nvSpPr>
        <p:spPr>
          <a:xfrm>
            <a:off x="19251277" y="149612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txBox="1"/>
          <p:nvPr/>
        </p:nvSpPr>
        <p:spPr>
          <a:xfrm>
            <a:off x="12466163" y="12658588"/>
            <a:ext cx="14008500" cy="919800"/>
          </a:xfrm>
          <a:prstGeom prst="rect">
            <a:avLst/>
          </a:prstGeom>
          <a:noFill/>
          <a:ln>
            <a:noFill/>
          </a:ln>
        </p:spPr>
        <p:txBody>
          <a:bodyPr anchorCtr="0" anchor="t" bIns="46700" lIns="93425" spcFirstLastPara="1" rIns="93425" wrap="square" tIns="46700">
            <a:noAutofit/>
          </a:bodyPr>
          <a:lstStyle/>
          <a:p>
            <a:pPr indent="-323850" lvl="0" marL="342900" marR="0" rtl="0" algn="just">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C</a:t>
            </a:r>
            <a:r>
              <a:rPr lang="en-US" sz="2500">
                <a:latin typeface="Calibri"/>
                <a:ea typeface="Calibri"/>
                <a:cs typeface="Calibri"/>
                <a:sym typeface="Calibri"/>
              </a:rPr>
              <a:t>reated new radio button animations for the modules. The left image below shows a </a:t>
            </a:r>
            <a:r>
              <a:rPr lang="en-US" sz="2500">
                <a:latin typeface="Calibri"/>
                <a:ea typeface="Calibri"/>
                <a:cs typeface="Calibri"/>
                <a:sym typeface="Calibri"/>
              </a:rPr>
              <a:t>comparison</a:t>
            </a:r>
            <a:r>
              <a:rPr lang="en-US" sz="2500">
                <a:latin typeface="Calibri"/>
                <a:ea typeface="Calibri"/>
                <a:cs typeface="Calibri"/>
                <a:sym typeface="Calibri"/>
              </a:rPr>
              <a:t> of the previous version with the latest version with our changes.</a:t>
            </a:r>
            <a:endParaRPr b="0" i="0" sz="2500" u="none" cap="none" strike="noStrike">
              <a:solidFill>
                <a:srgbClr val="000000"/>
              </a:solidFill>
              <a:latin typeface="Calibri"/>
              <a:ea typeface="Calibri"/>
              <a:cs typeface="Calibri"/>
              <a:sym typeface="Calibri"/>
            </a:endParaRPr>
          </a:p>
        </p:txBody>
      </p:sp>
      <p:sp>
        <p:nvSpPr>
          <p:cNvPr id="109" name="Google Shape;109;p13"/>
          <p:cNvSpPr txBox="1"/>
          <p:nvPr/>
        </p:nvSpPr>
        <p:spPr>
          <a:xfrm>
            <a:off x="12524525" y="17213750"/>
            <a:ext cx="13891800" cy="954300"/>
          </a:xfrm>
          <a:prstGeom prst="rect">
            <a:avLst/>
          </a:prstGeom>
          <a:noFill/>
          <a:ln>
            <a:noFill/>
          </a:ln>
        </p:spPr>
        <p:txBody>
          <a:bodyPr anchorCtr="0" anchor="t" bIns="91425" lIns="91425" spcFirstLastPara="1" rIns="91425" wrap="square" tIns="91425">
            <a:spAutoFit/>
          </a:bodyPr>
          <a:lstStyle/>
          <a:p>
            <a:pPr indent="-387350" lvl="0" marL="457200" marR="0" rtl="0" algn="just">
              <a:lnSpc>
                <a:spcPct val="10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Developed the drag and drop animations. Ensured that the animations are compatible with mobile devices. The right image is the mobile view for the same. </a:t>
            </a:r>
            <a:endParaRPr b="0" i="0" sz="2500" u="none" cap="none" strike="noStrike">
              <a:solidFill>
                <a:srgbClr val="000000"/>
              </a:solidFill>
              <a:latin typeface="Calibri"/>
              <a:ea typeface="Calibri"/>
              <a:cs typeface="Calibri"/>
              <a:sym typeface="Calibri"/>
            </a:endParaRPr>
          </a:p>
        </p:txBody>
      </p:sp>
      <p:sp>
        <p:nvSpPr>
          <p:cNvPr id="110" name="Google Shape;110;p13"/>
          <p:cNvSpPr txBox="1"/>
          <p:nvPr/>
        </p:nvSpPr>
        <p:spPr>
          <a:xfrm>
            <a:off x="12453400" y="22518138"/>
            <a:ext cx="13800300" cy="954300"/>
          </a:xfrm>
          <a:prstGeom prst="rect">
            <a:avLst/>
          </a:prstGeom>
          <a:noFill/>
          <a:ln>
            <a:noFill/>
          </a:ln>
        </p:spPr>
        <p:txBody>
          <a:bodyPr anchorCtr="0" anchor="t" bIns="91425" lIns="91425" spcFirstLastPara="1" rIns="91425" wrap="square" tIns="91425">
            <a:spAutoFit/>
          </a:bodyPr>
          <a:lstStyle/>
          <a:p>
            <a:pPr indent="-323850" lvl="0" marL="342900" marR="0" rtl="0" algn="just">
              <a:lnSpc>
                <a:spcPct val="10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Improved the U</a:t>
            </a:r>
            <a:r>
              <a:rPr lang="en-US" sz="2500">
                <a:solidFill>
                  <a:schemeClr val="dk1"/>
                </a:solidFill>
                <a:latin typeface="Calibri"/>
                <a:ea typeface="Calibri"/>
                <a:cs typeface="Calibri"/>
                <a:sym typeface="Calibri"/>
              </a:rPr>
              <a:t>X of the application by adding a Reset button.</a:t>
            </a:r>
            <a:r>
              <a:rPr b="0" i="0" lang="en-US" sz="2500" u="none" cap="none" strike="noStrike">
                <a:solidFill>
                  <a:schemeClr val="dk1"/>
                </a:solidFill>
                <a:latin typeface="Calibri"/>
                <a:ea typeface="Calibri"/>
                <a:cs typeface="Calibri"/>
                <a:sym typeface="Calibri"/>
              </a:rPr>
              <a:t> Figure below shows a comparison between previous and modified version. </a:t>
            </a:r>
            <a:endParaRPr b="0" i="0" sz="2500" u="none" cap="none" strike="noStrike">
              <a:solidFill>
                <a:srgbClr val="000000"/>
              </a:solidFill>
              <a:latin typeface="Calibri"/>
              <a:ea typeface="Calibri"/>
              <a:cs typeface="Calibri"/>
              <a:sym typeface="Calibri"/>
            </a:endParaRPr>
          </a:p>
        </p:txBody>
      </p:sp>
      <p:sp>
        <p:nvSpPr>
          <p:cNvPr id="111" name="Google Shape;111;p13"/>
          <p:cNvSpPr txBox="1"/>
          <p:nvPr/>
        </p:nvSpPr>
        <p:spPr>
          <a:xfrm>
            <a:off x="940900" y="33310675"/>
            <a:ext cx="7118100" cy="2493600"/>
          </a:xfrm>
          <a:prstGeom prst="rect">
            <a:avLst/>
          </a:prstGeom>
          <a:noFill/>
          <a:ln>
            <a:noFill/>
          </a:ln>
        </p:spPr>
        <p:txBody>
          <a:bodyPr anchorCtr="0" anchor="t" bIns="91425" lIns="91425" spcFirstLastPara="1" rIns="91425" wrap="square" tIns="91425">
            <a:spAutoFit/>
          </a:bodyPr>
          <a:lstStyle/>
          <a:p>
            <a:pPr indent="-387350" lvl="0" marL="457200" marR="0" rtl="0" algn="just">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We successfully </a:t>
            </a:r>
            <a:r>
              <a:rPr lang="en-US" sz="2500">
                <a:latin typeface="Calibri"/>
                <a:ea typeface="Calibri"/>
                <a:cs typeface="Calibri"/>
                <a:sym typeface="Calibri"/>
              </a:rPr>
              <a:t>reached</a:t>
            </a:r>
            <a:r>
              <a:rPr b="0" i="0" lang="en-US" sz="2500" u="none" cap="none" strike="noStrike">
                <a:solidFill>
                  <a:srgbClr val="000000"/>
                </a:solidFill>
                <a:latin typeface="Calibri"/>
                <a:ea typeface="Calibri"/>
                <a:cs typeface="Calibri"/>
                <a:sym typeface="Calibri"/>
              </a:rPr>
              <a:t> our </a:t>
            </a:r>
            <a:r>
              <a:rPr lang="en-US" sz="2500">
                <a:latin typeface="Calibri"/>
                <a:ea typeface="Calibri"/>
                <a:cs typeface="Calibri"/>
                <a:sym typeface="Calibri"/>
              </a:rPr>
              <a:t>desired</a:t>
            </a:r>
            <a:r>
              <a:rPr b="0" i="0" lang="en-US" sz="2500" u="none" cap="none" strike="noStrike">
                <a:solidFill>
                  <a:srgbClr val="000000"/>
                </a:solidFill>
                <a:latin typeface="Calibri"/>
                <a:ea typeface="Calibri"/>
                <a:cs typeface="Calibri"/>
                <a:sym typeface="Calibri"/>
              </a:rPr>
              <a:t> goal, which was to </a:t>
            </a:r>
            <a:r>
              <a:rPr lang="en-US" sz="2500">
                <a:latin typeface="Calibri"/>
                <a:ea typeface="Calibri"/>
                <a:cs typeface="Calibri"/>
                <a:sym typeface="Calibri"/>
              </a:rPr>
              <a:t>develop interactive animations for various modules under OneHealth. </a:t>
            </a:r>
            <a:endParaRPr sz="2500">
              <a:latin typeface="Calibri"/>
              <a:ea typeface="Calibri"/>
              <a:cs typeface="Calibri"/>
              <a:sym typeface="Calibri"/>
            </a:endParaRPr>
          </a:p>
          <a:p>
            <a:pPr indent="-387350" lvl="0" marL="457200" marR="0" rtl="0" algn="just">
              <a:lnSpc>
                <a:spcPct val="100000"/>
              </a:lnSpc>
              <a:spcBef>
                <a:spcPts val="0"/>
              </a:spcBef>
              <a:spcAft>
                <a:spcPts val="0"/>
              </a:spcAft>
              <a:buClr>
                <a:srgbClr val="000000"/>
              </a:buClr>
              <a:buSzPts val="2500"/>
              <a:buFont typeface="Calibri"/>
              <a:buChar char="●"/>
            </a:pPr>
            <a:r>
              <a:rPr lang="en-US" sz="2500">
                <a:latin typeface="Calibri"/>
                <a:ea typeface="Calibri"/>
                <a:cs typeface="Calibri"/>
                <a:sym typeface="Calibri"/>
              </a:rPr>
              <a:t>The animations were d</a:t>
            </a:r>
            <a:r>
              <a:rPr b="0" i="0" lang="en-US" sz="2500" u="none" cap="none" strike="noStrike">
                <a:solidFill>
                  <a:srgbClr val="000000"/>
                </a:solidFill>
                <a:latin typeface="Calibri"/>
                <a:ea typeface="Calibri"/>
                <a:cs typeface="Calibri"/>
                <a:sym typeface="Calibri"/>
              </a:rPr>
              <a:t>eployed on Stepstone and Wordpress </a:t>
            </a:r>
            <a:r>
              <a:rPr lang="en-US" sz="2500">
                <a:latin typeface="Calibri"/>
                <a:ea typeface="Calibri"/>
                <a:cs typeface="Calibri"/>
                <a:sym typeface="Calibri"/>
              </a:rPr>
              <a:t>for </a:t>
            </a:r>
            <a:r>
              <a:rPr b="0" i="0" lang="en-US" sz="2500" u="none" cap="none" strike="noStrike">
                <a:solidFill>
                  <a:srgbClr val="000000"/>
                </a:solidFill>
                <a:latin typeface="Calibri"/>
                <a:ea typeface="Calibri"/>
                <a:cs typeface="Calibri"/>
                <a:sym typeface="Calibri"/>
              </a:rPr>
              <a:t>students to have a fun learn</a:t>
            </a:r>
            <a:r>
              <a:rPr lang="en-US" sz="2500">
                <a:latin typeface="Calibri"/>
                <a:ea typeface="Calibri"/>
                <a:cs typeface="Calibri"/>
                <a:sym typeface="Calibri"/>
              </a:rPr>
              <a:t>ing experience in understanding </a:t>
            </a:r>
            <a:r>
              <a:rPr lang="en-US" sz="2500">
                <a:latin typeface="Calibri"/>
                <a:ea typeface="Calibri"/>
                <a:cs typeface="Calibri"/>
                <a:sym typeface="Calibri"/>
              </a:rPr>
              <a:t>biology</a:t>
            </a:r>
            <a:r>
              <a:rPr lang="en-US" sz="2500">
                <a:latin typeface="Calibri"/>
                <a:ea typeface="Calibri"/>
                <a:cs typeface="Calibri"/>
                <a:sym typeface="Calibri"/>
              </a:rPr>
              <a:t> concepts.</a:t>
            </a:r>
            <a:endParaRPr b="0" i="0" sz="2500" u="none" cap="none" strike="noStrike">
              <a:solidFill>
                <a:srgbClr val="000000"/>
              </a:solidFill>
              <a:latin typeface="Calibri"/>
              <a:ea typeface="Calibri"/>
              <a:cs typeface="Calibri"/>
              <a:sym typeface="Calibri"/>
            </a:endParaRPr>
          </a:p>
        </p:txBody>
      </p:sp>
      <p:sp>
        <p:nvSpPr>
          <p:cNvPr id="112" name="Google Shape;112;p13"/>
          <p:cNvSpPr txBox="1"/>
          <p:nvPr/>
        </p:nvSpPr>
        <p:spPr>
          <a:xfrm>
            <a:off x="1371600" y="19821400"/>
            <a:ext cx="9656400" cy="1512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lang="en-US" sz="2500">
                <a:solidFill>
                  <a:schemeClr val="dk1"/>
                </a:solidFill>
                <a:latin typeface="Calibri"/>
                <a:ea typeface="Calibri"/>
                <a:cs typeface="Calibri"/>
                <a:sym typeface="Calibri"/>
              </a:rPr>
              <a:t>Most of the animations developed </a:t>
            </a:r>
            <a:r>
              <a:rPr b="0" i="0" lang="en-US" sz="2500" u="none" cap="none" strike="noStrike">
                <a:solidFill>
                  <a:schemeClr val="dk1"/>
                </a:solidFill>
                <a:latin typeface="Calibri"/>
                <a:ea typeface="Calibri"/>
                <a:cs typeface="Calibri"/>
                <a:sym typeface="Calibri"/>
              </a:rPr>
              <a:t>were deployed to StepStone and WordPress environments </a:t>
            </a:r>
            <a:r>
              <a:rPr lang="en-US" sz="2500">
                <a:solidFill>
                  <a:schemeClr val="dk1"/>
                </a:solidFill>
                <a:latin typeface="Calibri"/>
                <a:ea typeface="Calibri"/>
                <a:cs typeface="Calibri"/>
                <a:sym typeface="Calibri"/>
              </a:rPr>
              <a:t>after</a:t>
            </a:r>
            <a:r>
              <a:rPr b="0" i="0" lang="en-US" sz="2500" u="none" cap="none" strike="noStrike">
                <a:solidFill>
                  <a:schemeClr val="dk1"/>
                </a:solidFill>
                <a:latin typeface="Calibri"/>
                <a:ea typeface="Calibri"/>
                <a:cs typeface="Calibri"/>
                <a:sym typeface="Calibri"/>
              </a:rPr>
              <a:t> Iteration 3</a:t>
            </a:r>
            <a:r>
              <a:rPr lang="en-US" sz="2500">
                <a:solidFill>
                  <a:schemeClr val="dk1"/>
                </a:solidFill>
                <a:latin typeface="Calibri"/>
                <a:ea typeface="Calibri"/>
                <a:cs typeface="Calibri"/>
                <a:sym typeface="Calibri"/>
              </a:rPr>
              <a:t>. Hence, in the above velocity graph, it can be seen that </a:t>
            </a:r>
            <a:r>
              <a:rPr b="0" i="0" lang="en-US" sz="2500" u="none" cap="none" strike="noStrike">
                <a:solidFill>
                  <a:schemeClr val="dk1"/>
                </a:solidFill>
                <a:latin typeface="Calibri"/>
                <a:ea typeface="Calibri"/>
                <a:cs typeface="Calibri"/>
                <a:sym typeface="Calibri"/>
              </a:rPr>
              <a:t>most points were accepted after Iteration 3. </a:t>
            </a:r>
            <a:endParaRPr b="0" i="0" sz="2500" u="none" cap="none" strike="noStrike">
              <a:solidFill>
                <a:schemeClr val="dk1"/>
              </a:solidFill>
              <a:latin typeface="Calibri"/>
              <a:ea typeface="Calibri"/>
              <a:cs typeface="Calibri"/>
              <a:sym typeface="Calibri"/>
            </a:endParaRPr>
          </a:p>
        </p:txBody>
      </p:sp>
      <p:sp>
        <p:nvSpPr>
          <p:cNvPr id="113" name="Google Shape;113;p13"/>
          <p:cNvSpPr txBox="1"/>
          <p:nvPr/>
        </p:nvSpPr>
        <p:spPr>
          <a:xfrm>
            <a:off x="1223700" y="8818075"/>
            <a:ext cx="4595400" cy="26511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Gathering</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requirements</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preparing inventory sheet.</a:t>
            </a:r>
            <a:endParaRPr b="0" i="0" sz="2500" u="none" cap="none" strike="noStrike">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Reading documentations.</a:t>
            </a:r>
            <a:endParaRPr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Understanding legacy code</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Familiarizing JS</a:t>
            </a:r>
            <a:r>
              <a:rPr lang="en-US" sz="2500">
                <a:solidFill>
                  <a:schemeClr val="dk1"/>
                </a:solidFill>
                <a:latin typeface="Calibri"/>
                <a:ea typeface="Calibri"/>
                <a:cs typeface="Calibri"/>
                <a:sym typeface="Calibri"/>
              </a:rPr>
              <a:t>,</a:t>
            </a:r>
            <a:r>
              <a:rPr b="0" i="0" lang="en-US" sz="2500" u="none" cap="none" strike="noStrike">
                <a:solidFill>
                  <a:schemeClr val="dk1"/>
                </a:solidFill>
                <a:latin typeface="Calibri"/>
                <a:ea typeface="Calibri"/>
                <a:cs typeface="Calibri"/>
                <a:sym typeface="Calibri"/>
              </a:rPr>
              <a:t> JQuery, HTML &amp; CSS</a:t>
            </a:r>
            <a:endParaRPr b="0" i="0" sz="25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500"/>
              <a:buFont typeface="Arial"/>
              <a:buNone/>
            </a:pPr>
            <a:r>
              <a:t/>
            </a:r>
            <a:endParaRPr b="0" i="0" sz="2500" u="none" cap="none" strike="noStrike">
              <a:solidFill>
                <a:srgbClr val="333333"/>
              </a:solidFill>
              <a:latin typeface="Calibri"/>
              <a:ea typeface="Calibri"/>
              <a:cs typeface="Calibri"/>
              <a:sym typeface="Calibri"/>
            </a:endParaRPr>
          </a:p>
        </p:txBody>
      </p:sp>
      <p:sp>
        <p:nvSpPr>
          <p:cNvPr id="114" name="Google Shape;114;p13"/>
          <p:cNvSpPr txBox="1"/>
          <p:nvPr/>
        </p:nvSpPr>
        <p:spPr>
          <a:xfrm>
            <a:off x="5969275" y="8803500"/>
            <a:ext cx="4848900" cy="34935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Verifying previous deployments on StepStone and WordPress.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and testing 4 drag and drop animations.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Planning deployment schedule.</a:t>
            </a:r>
            <a:endParaRPr sz="25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p:txBody>
      </p:sp>
      <p:sp>
        <p:nvSpPr>
          <p:cNvPr id="115" name="Google Shape;115;p13"/>
          <p:cNvSpPr txBox="1"/>
          <p:nvPr/>
        </p:nvSpPr>
        <p:spPr>
          <a:xfrm>
            <a:off x="1231950" y="12951250"/>
            <a:ext cx="3279300" cy="39741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and testing </a:t>
            </a:r>
            <a:r>
              <a:rPr lang="en-US" sz="2500">
                <a:solidFill>
                  <a:schemeClr val="dk1"/>
                </a:solidFill>
                <a:latin typeface="Calibri"/>
                <a:ea typeface="Calibri"/>
                <a:cs typeface="Calibri"/>
                <a:sym typeface="Calibri"/>
              </a:rPr>
              <a:t> 5 drag &amp; drop animations.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Ensuring all </a:t>
            </a:r>
            <a:r>
              <a:rPr lang="en-US" sz="2500">
                <a:solidFill>
                  <a:schemeClr val="dk1"/>
                </a:solidFill>
                <a:latin typeface="Calibri"/>
                <a:ea typeface="Calibri"/>
                <a:cs typeface="Calibri"/>
                <a:sym typeface="Calibri"/>
              </a:rPr>
              <a:t>developments</a:t>
            </a:r>
            <a:r>
              <a:rPr lang="en-US" sz="2500">
                <a:solidFill>
                  <a:schemeClr val="dk1"/>
                </a:solidFill>
                <a:latin typeface="Calibri"/>
                <a:ea typeface="Calibri"/>
                <a:cs typeface="Calibri"/>
                <a:sym typeface="Calibri"/>
              </a:rPr>
              <a:t> are compatible on mobile devices. </a:t>
            </a:r>
            <a:endParaRPr sz="25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p:txBody>
      </p:sp>
      <p:sp>
        <p:nvSpPr>
          <p:cNvPr id="116" name="Google Shape;116;p13"/>
          <p:cNvSpPr txBox="1"/>
          <p:nvPr/>
        </p:nvSpPr>
        <p:spPr>
          <a:xfrm>
            <a:off x="4511400" y="12962075"/>
            <a:ext cx="2961900" cy="32766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Parameterizing the code.</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Understanding the requirements for StepStone </a:t>
            </a:r>
            <a:r>
              <a:rPr lang="en-US" sz="2500">
                <a:solidFill>
                  <a:schemeClr val="dk1"/>
                </a:solidFill>
                <a:latin typeface="Calibri"/>
                <a:ea typeface="Calibri"/>
                <a:cs typeface="Calibri"/>
                <a:sym typeface="Calibri"/>
              </a:rPr>
              <a:t>deployment.</a:t>
            </a:r>
            <a:endParaRPr sz="25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117" name="Google Shape;117;p13"/>
          <p:cNvSpPr/>
          <p:nvPr/>
        </p:nvSpPr>
        <p:spPr>
          <a:xfrm>
            <a:off x="19297407" y="6333456"/>
            <a:ext cx="524400" cy="35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3"/>
          <p:cNvSpPr/>
          <p:nvPr/>
        </p:nvSpPr>
        <p:spPr>
          <a:xfrm>
            <a:off x="19489352" y="251725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a:off x="19297407" y="10723556"/>
            <a:ext cx="524400" cy="35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nvSpPr>
        <p:spPr>
          <a:xfrm>
            <a:off x="7913800" y="12985550"/>
            <a:ext cx="2961900" cy="32766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Ensuring all the developed slides are d</a:t>
            </a:r>
            <a:r>
              <a:rPr b="0" i="0" lang="en-US" sz="2500" u="none" cap="none" strike="noStrike">
                <a:solidFill>
                  <a:schemeClr val="dk1"/>
                </a:solidFill>
                <a:latin typeface="Calibri"/>
                <a:ea typeface="Calibri"/>
                <a:cs typeface="Calibri"/>
                <a:sym typeface="Calibri"/>
              </a:rPr>
              <a:t>eployed on wordpress and </a:t>
            </a:r>
            <a:r>
              <a:rPr lang="en-US" sz="2500">
                <a:solidFill>
                  <a:schemeClr val="dk1"/>
                </a:solidFill>
                <a:latin typeface="Calibri"/>
                <a:ea typeface="Calibri"/>
                <a:cs typeface="Calibri"/>
                <a:sym typeface="Calibri"/>
              </a:rPr>
              <a:t>StepStone.</a:t>
            </a:r>
            <a:endParaRPr b="0" i="0" sz="2500" u="none" cap="none" strike="noStrike">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Generating </a:t>
            </a:r>
            <a:r>
              <a:rPr b="0" i="0" lang="en-US" sz="2500" u="none" cap="none" strike="noStrike">
                <a:solidFill>
                  <a:schemeClr val="dk1"/>
                </a:solidFill>
                <a:latin typeface="Calibri"/>
                <a:ea typeface="Calibri"/>
                <a:cs typeface="Calibri"/>
                <a:sym typeface="Calibri"/>
              </a:rPr>
              <a:t>velocity </a:t>
            </a:r>
            <a:r>
              <a:rPr lang="en-US" sz="2500">
                <a:solidFill>
                  <a:schemeClr val="dk1"/>
                </a:solidFill>
                <a:latin typeface="Calibri"/>
                <a:ea typeface="Calibri"/>
                <a:cs typeface="Calibri"/>
                <a:sym typeface="Calibri"/>
              </a:rPr>
              <a:t>graph</a:t>
            </a:r>
            <a:r>
              <a:rPr b="0" i="0" lang="en-US" sz="2500" u="none" cap="none" strike="noStrike">
                <a:solidFill>
                  <a:schemeClr val="dk1"/>
                </a:solidFill>
                <a:latin typeface="Calibri"/>
                <a:ea typeface="Calibri"/>
                <a:cs typeface="Calibri"/>
                <a:sym typeface="Calibri"/>
              </a:rPr>
              <a:t> </a:t>
            </a:r>
            <a:endParaRPr b="0" i="0" sz="2500" u="none" cap="none" strike="noStrike">
              <a:solidFill>
                <a:schemeClr val="dk1"/>
              </a:solidFill>
              <a:latin typeface="Calibri"/>
              <a:ea typeface="Calibri"/>
              <a:cs typeface="Calibri"/>
              <a:sym typeface="Calibri"/>
            </a:endParaRPr>
          </a:p>
        </p:txBody>
      </p:sp>
      <p:sp>
        <p:nvSpPr>
          <p:cNvPr id="121" name="Google Shape;121;p13"/>
          <p:cNvSpPr txBox="1"/>
          <p:nvPr/>
        </p:nvSpPr>
        <p:spPr>
          <a:xfrm>
            <a:off x="8700300" y="33351250"/>
            <a:ext cx="6945600" cy="2878200"/>
          </a:xfrm>
          <a:prstGeom prst="rect">
            <a:avLst/>
          </a:prstGeom>
          <a:noFill/>
          <a:ln>
            <a:noFill/>
          </a:ln>
        </p:spPr>
        <p:txBody>
          <a:bodyPr anchorCtr="0" anchor="t" bIns="91425" lIns="91425" spcFirstLastPara="1" rIns="91425" wrap="square" tIns="91425">
            <a:spAutoFit/>
          </a:bodyPr>
          <a:lstStyle/>
          <a:p>
            <a:pPr indent="-387350" lvl="0" marL="457200" rtl="0" algn="just">
              <a:spcBef>
                <a:spcPts val="0"/>
              </a:spcBef>
              <a:spcAft>
                <a:spcPts val="0"/>
              </a:spcAft>
              <a:buSzPts val="2500"/>
              <a:buFont typeface="Calibri"/>
              <a:buChar char="●"/>
            </a:pPr>
            <a:r>
              <a:rPr lang="en-US" sz="2500">
                <a:solidFill>
                  <a:schemeClr val="dk1"/>
                </a:solidFill>
                <a:latin typeface="Calibri"/>
                <a:ea typeface="Calibri"/>
                <a:cs typeface="Calibri"/>
                <a:sym typeface="Calibri"/>
              </a:rPr>
              <a:t>The colors,images,font sizes for the animations were chosen keeping accessibility in mind. </a:t>
            </a:r>
            <a:endParaRPr sz="2500">
              <a:solidFill>
                <a:schemeClr val="dk1"/>
              </a:solidFill>
              <a:latin typeface="Calibri"/>
              <a:ea typeface="Calibri"/>
              <a:cs typeface="Calibri"/>
              <a:sym typeface="Calibri"/>
            </a:endParaRPr>
          </a:p>
          <a:p>
            <a:pPr indent="-387350" lvl="0" marL="457200" rtl="0" algn="just">
              <a:spcBef>
                <a:spcPts val="0"/>
              </a:spcBef>
              <a:spcAft>
                <a:spcPts val="0"/>
              </a:spcAft>
              <a:buSzPts val="2500"/>
              <a:buFont typeface="Calibri"/>
              <a:buChar char="●"/>
            </a:pPr>
            <a:r>
              <a:rPr b="0" i="0" lang="en-US" sz="2500" u="none" cap="none" strike="noStrike">
                <a:solidFill>
                  <a:srgbClr val="000000"/>
                </a:solidFill>
                <a:latin typeface="Calibri"/>
                <a:ea typeface="Calibri"/>
                <a:cs typeface="Calibri"/>
                <a:sym typeface="Calibri"/>
              </a:rPr>
              <a:t>The existing animations have also been made compatible for mobile devices and have been thoroughly tested on Stepstone and Wordpress.</a:t>
            </a:r>
            <a:endParaRPr b="0" i="0" sz="2500" u="none" cap="none" strike="noStrike">
              <a:solidFill>
                <a:srgbClr val="000000"/>
              </a:solidFill>
              <a:latin typeface="Calibri"/>
              <a:ea typeface="Calibri"/>
              <a:cs typeface="Calibri"/>
              <a:sym typeface="Calibri"/>
            </a:endParaRPr>
          </a:p>
          <a:p>
            <a:pPr indent="-387350" lvl="0" marL="457200" rtl="0" algn="just">
              <a:spcBef>
                <a:spcPts val="0"/>
              </a:spcBef>
              <a:spcAft>
                <a:spcPts val="0"/>
              </a:spcAft>
              <a:buSzPts val="2500"/>
              <a:buFont typeface="Calibri"/>
              <a:buChar char="●"/>
            </a:pPr>
            <a:r>
              <a:rPr lang="en-US" sz="2500">
                <a:latin typeface="Calibri"/>
                <a:ea typeface="Calibri"/>
                <a:cs typeface="Calibri"/>
                <a:sym typeface="Calibri"/>
              </a:rPr>
              <a:t>Ensured customer feedback was incorporated in each iteration to achieve the desired goal.</a:t>
            </a:r>
            <a:endParaRPr sz="2500">
              <a:latin typeface="Calibri"/>
              <a:ea typeface="Calibri"/>
              <a:cs typeface="Calibri"/>
              <a:sym typeface="Calibri"/>
            </a:endParaRPr>
          </a:p>
        </p:txBody>
      </p:sp>
      <p:sp>
        <p:nvSpPr>
          <p:cNvPr id="122" name="Google Shape;122;p13"/>
          <p:cNvSpPr txBox="1"/>
          <p:nvPr/>
        </p:nvSpPr>
        <p:spPr>
          <a:xfrm>
            <a:off x="12453400" y="27242549"/>
            <a:ext cx="13800300" cy="954300"/>
          </a:xfrm>
          <a:prstGeom prst="rect">
            <a:avLst/>
          </a:prstGeom>
          <a:noFill/>
          <a:ln>
            <a:noFill/>
          </a:ln>
        </p:spPr>
        <p:txBody>
          <a:bodyPr anchorCtr="0" anchor="t" bIns="91425" lIns="91425" spcFirstLastPara="1" rIns="91425" wrap="square" tIns="91425">
            <a:spAutoFit/>
          </a:bodyPr>
          <a:lstStyle/>
          <a:p>
            <a:pPr indent="-323850" lvl="0" marL="342900" marR="0" rtl="0" algn="just">
              <a:lnSpc>
                <a:spcPct val="10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Fixed the </a:t>
            </a:r>
            <a:r>
              <a:rPr lang="en-US" sz="2500">
                <a:solidFill>
                  <a:schemeClr val="dk1"/>
                </a:solidFill>
                <a:latin typeface="Calibri"/>
                <a:ea typeface="Calibri"/>
                <a:cs typeface="Calibri"/>
                <a:sym typeface="Calibri"/>
              </a:rPr>
              <a:t>existing</a:t>
            </a:r>
            <a:r>
              <a:rPr lang="en-US" sz="2500">
                <a:solidFill>
                  <a:schemeClr val="dk1"/>
                </a:solidFill>
                <a:latin typeface="Calibri"/>
                <a:ea typeface="Calibri"/>
                <a:cs typeface="Calibri"/>
                <a:sym typeface="Calibri"/>
              </a:rPr>
              <a:t> drag and drop portion and submit button functionality to verify the correct answers. Ensured that prompts indicating the number of correct answers works for partially filled inputs. </a:t>
            </a:r>
            <a:endParaRPr b="0" i="0" sz="2500" u="none" cap="none" strike="noStrike">
              <a:solidFill>
                <a:srgbClr val="000000"/>
              </a:solidFill>
              <a:latin typeface="Calibri"/>
              <a:ea typeface="Calibri"/>
              <a:cs typeface="Calibri"/>
              <a:sym typeface="Calibri"/>
            </a:endParaRPr>
          </a:p>
        </p:txBody>
      </p:sp>
      <p:sp>
        <p:nvSpPr>
          <p:cNvPr id="123" name="Google Shape;123;p13"/>
          <p:cNvSpPr/>
          <p:nvPr/>
        </p:nvSpPr>
        <p:spPr>
          <a:xfrm>
            <a:off x="19641752" y="295921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p:nvPr/>
        </p:nvSpPr>
        <p:spPr>
          <a:xfrm>
            <a:off x="19744664" y="20161440"/>
            <a:ext cx="417900" cy="3633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3"/>
          <p:cNvSpPr/>
          <p:nvPr/>
        </p:nvSpPr>
        <p:spPr>
          <a:xfrm>
            <a:off x="5818974" y="7472250"/>
            <a:ext cx="5311500" cy="11673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1</a:t>
            </a:r>
            <a:endParaRPr b="1" i="0" sz="2500" u="none" cap="none" strike="noStrike">
              <a:solidFill>
                <a:srgbClr val="000000"/>
              </a:solidFill>
              <a:latin typeface="Arial"/>
              <a:ea typeface="Arial"/>
              <a:cs typeface="Arial"/>
              <a:sym typeface="Arial"/>
            </a:endParaRPr>
          </a:p>
        </p:txBody>
      </p:sp>
      <p:sp>
        <p:nvSpPr>
          <p:cNvPr id="126" name="Google Shape;126;p13"/>
          <p:cNvSpPr/>
          <p:nvPr/>
        </p:nvSpPr>
        <p:spPr>
          <a:xfrm>
            <a:off x="1148200" y="7472250"/>
            <a:ext cx="53115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0</a:t>
            </a:r>
            <a:endParaRPr b="1" i="0" sz="2500" u="none" cap="none" strike="noStrike">
              <a:solidFill>
                <a:srgbClr val="000000"/>
              </a:solidFill>
              <a:latin typeface="Arial"/>
              <a:ea typeface="Arial"/>
              <a:cs typeface="Arial"/>
              <a:sym typeface="Arial"/>
            </a:endParaRPr>
          </a:p>
        </p:txBody>
      </p:sp>
      <p:sp>
        <p:nvSpPr>
          <p:cNvPr id="127" name="Google Shape;127;p13"/>
          <p:cNvSpPr/>
          <p:nvPr/>
        </p:nvSpPr>
        <p:spPr>
          <a:xfrm>
            <a:off x="7480350" y="11481600"/>
            <a:ext cx="37356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              FINAL</a:t>
            </a:r>
            <a:endParaRPr b="1" i="0" sz="2500" u="none" cap="none" strike="noStrike">
              <a:solidFill>
                <a:srgbClr val="000000"/>
              </a:solidFill>
              <a:latin typeface="Arial"/>
              <a:ea typeface="Arial"/>
              <a:cs typeface="Arial"/>
              <a:sym typeface="Arial"/>
            </a:endParaRPr>
          </a:p>
        </p:txBody>
      </p:sp>
      <p:sp>
        <p:nvSpPr>
          <p:cNvPr id="128" name="Google Shape;128;p13"/>
          <p:cNvSpPr/>
          <p:nvPr/>
        </p:nvSpPr>
        <p:spPr>
          <a:xfrm>
            <a:off x="4345250" y="11481600"/>
            <a:ext cx="3735600" cy="1167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3</a:t>
            </a:r>
            <a:endParaRPr b="1" i="0" sz="2500" u="none" cap="none" strike="noStrike">
              <a:solidFill>
                <a:srgbClr val="000000"/>
              </a:solidFill>
              <a:latin typeface="Arial"/>
              <a:ea typeface="Arial"/>
              <a:cs typeface="Arial"/>
              <a:sym typeface="Arial"/>
            </a:endParaRPr>
          </a:p>
        </p:txBody>
      </p:sp>
      <p:sp>
        <p:nvSpPr>
          <p:cNvPr id="129" name="Google Shape;129;p13"/>
          <p:cNvSpPr/>
          <p:nvPr/>
        </p:nvSpPr>
        <p:spPr>
          <a:xfrm>
            <a:off x="1231950" y="11481600"/>
            <a:ext cx="37356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2</a:t>
            </a:r>
            <a:endParaRPr b="1" i="0" sz="2500" u="none" cap="none" strike="noStrike">
              <a:solidFill>
                <a:srgbClr val="000000"/>
              </a:solidFill>
              <a:latin typeface="Arial"/>
              <a:ea typeface="Arial"/>
              <a:cs typeface="Arial"/>
              <a:sym typeface="Arial"/>
            </a:endParaRPr>
          </a:p>
        </p:txBody>
      </p:sp>
      <p:pic>
        <p:nvPicPr>
          <p:cNvPr id="130" name="Google Shape;130;p13"/>
          <p:cNvPicPr preferRelativeResize="0"/>
          <p:nvPr/>
        </p:nvPicPr>
        <p:blipFill rotWithShape="1">
          <a:blip r:embed="rId4">
            <a:alphaModFix/>
          </a:blip>
          <a:srcRect b="0" l="0" r="0" t="2286"/>
          <a:stretch/>
        </p:blipFill>
        <p:spPr>
          <a:xfrm>
            <a:off x="919257" y="25765887"/>
            <a:ext cx="5204268" cy="2858650"/>
          </a:xfrm>
          <a:prstGeom prst="rect">
            <a:avLst/>
          </a:prstGeom>
          <a:noFill/>
          <a:ln>
            <a:noFill/>
          </a:ln>
        </p:spPr>
      </p:pic>
      <p:pic>
        <p:nvPicPr>
          <p:cNvPr id="131" name="Google Shape;131;p13"/>
          <p:cNvPicPr preferRelativeResize="0"/>
          <p:nvPr/>
        </p:nvPicPr>
        <p:blipFill>
          <a:blip r:embed="rId5">
            <a:alphaModFix/>
          </a:blip>
          <a:stretch>
            <a:fillRect/>
          </a:stretch>
        </p:blipFill>
        <p:spPr>
          <a:xfrm>
            <a:off x="1445838" y="23011700"/>
            <a:ext cx="4595400" cy="2982925"/>
          </a:xfrm>
          <a:prstGeom prst="rect">
            <a:avLst/>
          </a:prstGeom>
          <a:noFill/>
          <a:ln>
            <a:noFill/>
          </a:ln>
        </p:spPr>
      </p:pic>
      <p:pic>
        <p:nvPicPr>
          <p:cNvPr id="132" name="Google Shape;132;p13"/>
          <p:cNvPicPr preferRelativeResize="0"/>
          <p:nvPr/>
        </p:nvPicPr>
        <p:blipFill>
          <a:blip r:embed="rId6">
            <a:alphaModFix/>
          </a:blip>
          <a:stretch>
            <a:fillRect/>
          </a:stretch>
        </p:blipFill>
        <p:spPr>
          <a:xfrm>
            <a:off x="1445850" y="16693400"/>
            <a:ext cx="9249300" cy="3128000"/>
          </a:xfrm>
          <a:prstGeom prst="rect">
            <a:avLst/>
          </a:prstGeom>
          <a:noFill/>
          <a:ln>
            <a:noFill/>
          </a:ln>
        </p:spPr>
      </p:pic>
      <p:pic>
        <p:nvPicPr>
          <p:cNvPr id="133" name="Google Shape;133;p13"/>
          <p:cNvPicPr preferRelativeResize="0"/>
          <p:nvPr/>
        </p:nvPicPr>
        <p:blipFill>
          <a:blip r:embed="rId7">
            <a:alphaModFix/>
          </a:blip>
          <a:stretch>
            <a:fillRect/>
          </a:stretch>
        </p:blipFill>
        <p:spPr>
          <a:xfrm>
            <a:off x="1060350" y="28683200"/>
            <a:ext cx="4975225" cy="2826275"/>
          </a:xfrm>
          <a:prstGeom prst="rect">
            <a:avLst/>
          </a:prstGeom>
          <a:noFill/>
          <a:ln>
            <a:noFill/>
          </a:ln>
        </p:spPr>
      </p:pic>
      <p:pic>
        <p:nvPicPr>
          <p:cNvPr id="134" name="Google Shape;134;p13"/>
          <p:cNvPicPr preferRelativeResize="0"/>
          <p:nvPr/>
        </p:nvPicPr>
        <p:blipFill>
          <a:blip r:embed="rId8">
            <a:alphaModFix/>
          </a:blip>
          <a:stretch>
            <a:fillRect/>
          </a:stretch>
        </p:blipFill>
        <p:spPr>
          <a:xfrm>
            <a:off x="6563575" y="28925250"/>
            <a:ext cx="4734150" cy="2756050"/>
          </a:xfrm>
          <a:prstGeom prst="rect">
            <a:avLst/>
          </a:prstGeom>
          <a:noFill/>
          <a:ln>
            <a:noFill/>
          </a:ln>
        </p:spPr>
      </p:pic>
      <p:pic>
        <p:nvPicPr>
          <p:cNvPr id="135" name="Google Shape;135;p13"/>
          <p:cNvPicPr preferRelativeResize="0"/>
          <p:nvPr/>
        </p:nvPicPr>
        <p:blipFill>
          <a:blip r:embed="rId9">
            <a:alphaModFix/>
          </a:blip>
          <a:stretch>
            <a:fillRect/>
          </a:stretch>
        </p:blipFill>
        <p:spPr>
          <a:xfrm>
            <a:off x="6572675" y="23027225"/>
            <a:ext cx="4595399" cy="2761226"/>
          </a:xfrm>
          <a:prstGeom prst="rect">
            <a:avLst/>
          </a:prstGeom>
          <a:noFill/>
          <a:ln>
            <a:noFill/>
          </a:ln>
        </p:spPr>
      </p:pic>
      <p:pic>
        <p:nvPicPr>
          <p:cNvPr id="136" name="Google Shape;136;p13"/>
          <p:cNvPicPr preferRelativeResize="0"/>
          <p:nvPr/>
        </p:nvPicPr>
        <p:blipFill>
          <a:blip r:embed="rId9">
            <a:alphaModFix/>
          </a:blip>
          <a:stretch>
            <a:fillRect/>
          </a:stretch>
        </p:blipFill>
        <p:spPr>
          <a:xfrm>
            <a:off x="20485475" y="9293250"/>
            <a:ext cx="6099051" cy="3305650"/>
          </a:xfrm>
          <a:prstGeom prst="rect">
            <a:avLst/>
          </a:prstGeom>
          <a:noFill/>
          <a:ln>
            <a:noFill/>
          </a:ln>
        </p:spPr>
      </p:pic>
      <p:pic>
        <p:nvPicPr>
          <p:cNvPr id="137" name="Google Shape;137;p13"/>
          <p:cNvPicPr preferRelativeResize="0"/>
          <p:nvPr/>
        </p:nvPicPr>
        <p:blipFill rotWithShape="1">
          <a:blip r:embed="rId10">
            <a:alphaModFix/>
          </a:blip>
          <a:srcRect b="0" l="0" r="12701" t="0"/>
          <a:stretch/>
        </p:blipFill>
        <p:spPr>
          <a:xfrm>
            <a:off x="12748625" y="9437025"/>
            <a:ext cx="5961525" cy="2886025"/>
          </a:xfrm>
          <a:prstGeom prst="rect">
            <a:avLst/>
          </a:prstGeom>
          <a:noFill/>
          <a:ln>
            <a:noFill/>
          </a:ln>
        </p:spPr>
      </p:pic>
      <p:pic>
        <p:nvPicPr>
          <p:cNvPr id="138" name="Google Shape;138;p13"/>
          <p:cNvPicPr preferRelativeResize="0"/>
          <p:nvPr/>
        </p:nvPicPr>
        <p:blipFill rotWithShape="1">
          <a:blip r:embed="rId4">
            <a:alphaModFix/>
          </a:blip>
          <a:srcRect b="10502" l="10517" r="14084" t="9688"/>
          <a:stretch/>
        </p:blipFill>
        <p:spPr>
          <a:xfrm>
            <a:off x="20305500" y="13582800"/>
            <a:ext cx="5961525" cy="3505225"/>
          </a:xfrm>
          <a:prstGeom prst="rect">
            <a:avLst/>
          </a:prstGeom>
          <a:noFill/>
          <a:ln>
            <a:noFill/>
          </a:ln>
        </p:spPr>
      </p:pic>
      <p:pic>
        <p:nvPicPr>
          <p:cNvPr id="139" name="Google Shape;139;p13"/>
          <p:cNvPicPr preferRelativeResize="0"/>
          <p:nvPr/>
        </p:nvPicPr>
        <p:blipFill>
          <a:blip r:embed="rId11">
            <a:alphaModFix/>
          </a:blip>
          <a:stretch>
            <a:fillRect/>
          </a:stretch>
        </p:blipFill>
        <p:spPr>
          <a:xfrm>
            <a:off x="13180400" y="4941563"/>
            <a:ext cx="5311500" cy="3276600"/>
          </a:xfrm>
          <a:prstGeom prst="rect">
            <a:avLst/>
          </a:prstGeom>
          <a:noFill/>
          <a:ln>
            <a:noFill/>
          </a:ln>
        </p:spPr>
      </p:pic>
      <p:pic>
        <p:nvPicPr>
          <p:cNvPr id="140" name="Google Shape;140;p13"/>
          <p:cNvPicPr preferRelativeResize="0"/>
          <p:nvPr/>
        </p:nvPicPr>
        <p:blipFill>
          <a:blip r:embed="rId12">
            <a:alphaModFix/>
          </a:blip>
          <a:stretch>
            <a:fillRect/>
          </a:stretch>
        </p:blipFill>
        <p:spPr>
          <a:xfrm>
            <a:off x="20230700" y="5090175"/>
            <a:ext cx="6185625" cy="3128000"/>
          </a:xfrm>
          <a:prstGeom prst="rect">
            <a:avLst/>
          </a:prstGeom>
          <a:noFill/>
          <a:ln>
            <a:noFill/>
          </a:ln>
        </p:spPr>
      </p:pic>
      <p:pic>
        <p:nvPicPr>
          <p:cNvPr id="141" name="Google Shape;141;p13"/>
          <p:cNvPicPr preferRelativeResize="0"/>
          <p:nvPr/>
        </p:nvPicPr>
        <p:blipFill>
          <a:blip r:embed="rId13">
            <a:alphaModFix/>
          </a:blip>
          <a:stretch>
            <a:fillRect/>
          </a:stretch>
        </p:blipFill>
        <p:spPr>
          <a:xfrm>
            <a:off x="12785251" y="13564900"/>
            <a:ext cx="6185625" cy="3505216"/>
          </a:xfrm>
          <a:prstGeom prst="rect">
            <a:avLst/>
          </a:prstGeom>
          <a:noFill/>
          <a:ln>
            <a:noFill/>
          </a:ln>
        </p:spPr>
      </p:pic>
      <p:pic>
        <p:nvPicPr>
          <p:cNvPr id="142" name="Google Shape;142;p13"/>
          <p:cNvPicPr preferRelativeResize="0"/>
          <p:nvPr/>
        </p:nvPicPr>
        <p:blipFill>
          <a:blip r:embed="rId14">
            <a:alphaModFix/>
          </a:blip>
          <a:stretch>
            <a:fillRect/>
          </a:stretch>
        </p:blipFill>
        <p:spPr>
          <a:xfrm>
            <a:off x="12908975" y="23891100"/>
            <a:ext cx="6185625" cy="3276600"/>
          </a:xfrm>
          <a:prstGeom prst="rect">
            <a:avLst/>
          </a:prstGeom>
          <a:noFill/>
          <a:ln>
            <a:noFill/>
          </a:ln>
        </p:spPr>
      </p:pic>
      <p:pic>
        <p:nvPicPr>
          <p:cNvPr id="143" name="Google Shape;143;p13"/>
          <p:cNvPicPr preferRelativeResize="0"/>
          <p:nvPr/>
        </p:nvPicPr>
        <p:blipFill>
          <a:blip r:embed="rId8">
            <a:alphaModFix/>
          </a:blip>
          <a:stretch>
            <a:fillRect/>
          </a:stretch>
        </p:blipFill>
        <p:spPr>
          <a:xfrm>
            <a:off x="20537050" y="28577275"/>
            <a:ext cx="5627300" cy="2896400"/>
          </a:xfrm>
          <a:prstGeom prst="rect">
            <a:avLst/>
          </a:prstGeom>
          <a:noFill/>
          <a:ln>
            <a:noFill/>
          </a:ln>
        </p:spPr>
      </p:pic>
      <p:pic>
        <p:nvPicPr>
          <p:cNvPr id="144" name="Google Shape;144;p13"/>
          <p:cNvPicPr preferRelativeResize="0"/>
          <p:nvPr/>
        </p:nvPicPr>
        <p:blipFill>
          <a:blip r:embed="rId15">
            <a:alphaModFix/>
          </a:blip>
          <a:stretch>
            <a:fillRect/>
          </a:stretch>
        </p:blipFill>
        <p:spPr>
          <a:xfrm>
            <a:off x="20485475" y="23940850"/>
            <a:ext cx="5872325" cy="2989450"/>
          </a:xfrm>
          <a:prstGeom prst="rect">
            <a:avLst/>
          </a:prstGeom>
          <a:noFill/>
          <a:ln>
            <a:noFill/>
          </a:ln>
        </p:spPr>
      </p:pic>
      <p:pic>
        <p:nvPicPr>
          <p:cNvPr id="145" name="Google Shape;145;p13"/>
          <p:cNvPicPr preferRelativeResize="0"/>
          <p:nvPr/>
        </p:nvPicPr>
        <p:blipFill>
          <a:blip r:embed="rId16">
            <a:alphaModFix/>
          </a:blip>
          <a:stretch>
            <a:fillRect/>
          </a:stretch>
        </p:blipFill>
        <p:spPr>
          <a:xfrm>
            <a:off x="13180400" y="28577300"/>
            <a:ext cx="6304760" cy="2982900"/>
          </a:xfrm>
          <a:prstGeom prst="rect">
            <a:avLst/>
          </a:prstGeom>
          <a:noFill/>
          <a:ln>
            <a:noFill/>
          </a:ln>
        </p:spPr>
      </p:pic>
      <p:pic>
        <p:nvPicPr>
          <p:cNvPr id="146" name="Google Shape;146;p13"/>
          <p:cNvPicPr preferRelativeResize="0"/>
          <p:nvPr/>
        </p:nvPicPr>
        <p:blipFill>
          <a:blip r:embed="rId17">
            <a:alphaModFix/>
          </a:blip>
          <a:stretch>
            <a:fillRect/>
          </a:stretch>
        </p:blipFill>
        <p:spPr>
          <a:xfrm>
            <a:off x="13030200" y="18625000"/>
            <a:ext cx="5627300" cy="3505225"/>
          </a:xfrm>
          <a:prstGeom prst="rect">
            <a:avLst/>
          </a:prstGeom>
          <a:noFill/>
          <a:ln>
            <a:noFill/>
          </a:ln>
        </p:spPr>
      </p:pic>
      <p:pic>
        <p:nvPicPr>
          <p:cNvPr id="147" name="Google Shape;147;p13"/>
          <p:cNvPicPr preferRelativeResize="0"/>
          <p:nvPr/>
        </p:nvPicPr>
        <p:blipFill>
          <a:blip r:embed="rId18">
            <a:alphaModFix/>
          </a:blip>
          <a:stretch>
            <a:fillRect/>
          </a:stretch>
        </p:blipFill>
        <p:spPr>
          <a:xfrm>
            <a:off x="22011750" y="18767688"/>
            <a:ext cx="2190750" cy="3493499"/>
          </a:xfrm>
          <a:prstGeom prst="rect">
            <a:avLst/>
          </a:prstGeom>
          <a:noFill/>
          <a:ln>
            <a:noFill/>
          </a:ln>
        </p:spPr>
      </p:pic>
      <p:pic>
        <p:nvPicPr>
          <p:cNvPr id="148" name="Google Shape;148;p13"/>
          <p:cNvPicPr preferRelativeResize="0"/>
          <p:nvPr/>
        </p:nvPicPr>
        <p:blipFill>
          <a:blip r:embed="rId18">
            <a:alphaModFix/>
          </a:blip>
          <a:stretch>
            <a:fillRect/>
          </a:stretch>
        </p:blipFill>
        <p:spPr>
          <a:xfrm>
            <a:off x="22164150" y="18920088"/>
            <a:ext cx="2190750" cy="3493499"/>
          </a:xfrm>
          <a:prstGeom prst="rect">
            <a:avLst/>
          </a:prstGeom>
          <a:noFill/>
          <a:ln>
            <a:noFill/>
          </a:ln>
        </p:spPr>
      </p:pic>
      <p:pic>
        <p:nvPicPr>
          <p:cNvPr id="149" name="Google Shape;149;p13"/>
          <p:cNvPicPr preferRelativeResize="0"/>
          <p:nvPr/>
        </p:nvPicPr>
        <p:blipFill>
          <a:blip r:embed="rId18">
            <a:alphaModFix/>
          </a:blip>
          <a:stretch>
            <a:fillRect/>
          </a:stretch>
        </p:blipFill>
        <p:spPr>
          <a:xfrm>
            <a:off x="7831750" y="25814977"/>
            <a:ext cx="1874678" cy="298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